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5201563" cy="35999738"/>
  <p:notesSz cx="6715125" cy="9239250"/>
  <p:defaultTex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5289">
          <p15:clr>
            <a:srgbClr val="A4A3A4"/>
          </p15:clr>
        </p15:guide>
        <p15:guide id="2" orient="horz" pos="22086">
          <p15:clr>
            <a:srgbClr val="A4A3A4"/>
          </p15:clr>
        </p15:guide>
        <p15:guide id="3" orient="horz" pos="2349">
          <p15:clr>
            <a:srgbClr val="A4A3A4"/>
          </p15:clr>
        </p15:guide>
        <p15:guide id="4" pos="79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0046D2"/>
    <a:srgbClr val="FF0000"/>
    <a:srgbClr val="698ED9"/>
    <a:srgbClr val="A7C4FF"/>
    <a:srgbClr val="003064"/>
    <a:srgbClr val="003399"/>
    <a:srgbClr val="002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F50C76-3026-444F-81B2-9CC3BE465F20}" v="7" dt="2023-10-15T20:05:06.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852" autoAdjust="0"/>
    <p:restoredTop sz="94660"/>
  </p:normalViewPr>
  <p:slideViewPr>
    <p:cSldViewPr snapToGrid="0" showGuides="1">
      <p:cViewPr>
        <p:scale>
          <a:sx n="10" d="100"/>
          <a:sy n="10" d="100"/>
        </p:scale>
        <p:origin x="3638" y="1003"/>
      </p:cViewPr>
      <p:guideLst>
        <p:guide orient="horz" pos="5289"/>
        <p:guide orient="horz" pos="22086"/>
        <p:guide orient="horz" pos="2349"/>
        <p:guide pos="793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a Mousher Ebied" userId="2c8562f9-399d-4d6c-9952-079e08271c2a" providerId="ADAL" clId="{D9F50C76-3026-444F-81B2-9CC3BE465F20}"/>
    <pc:docChg chg="modSld">
      <pc:chgData name="Hala Mousher Ebied" userId="2c8562f9-399d-4d6c-9952-079e08271c2a" providerId="ADAL" clId="{D9F50C76-3026-444F-81B2-9CC3BE465F20}" dt="2023-10-15T20:05:16.749" v="11" actId="14100"/>
      <pc:docMkLst>
        <pc:docMk/>
      </pc:docMkLst>
      <pc:sldChg chg="addSp delSp modSp mod">
        <pc:chgData name="Hala Mousher Ebied" userId="2c8562f9-399d-4d6c-9952-079e08271c2a" providerId="ADAL" clId="{D9F50C76-3026-444F-81B2-9CC3BE465F20}" dt="2023-10-15T20:05:16.749" v="11" actId="14100"/>
        <pc:sldMkLst>
          <pc:docMk/>
          <pc:sldMk cId="0" sldId="256"/>
        </pc:sldMkLst>
        <pc:spChg chg="mod">
          <ac:chgData name="Hala Mousher Ebied" userId="2c8562f9-399d-4d6c-9952-079e08271c2a" providerId="ADAL" clId="{D9F50C76-3026-444F-81B2-9CC3BE465F20}" dt="2023-10-15T20:03:00.485" v="2" actId="1076"/>
          <ac:spMkLst>
            <pc:docMk/>
            <pc:sldMk cId="0" sldId="256"/>
            <ac:spMk id="2055" creationId="{00000000-0000-0000-0000-000000000000}"/>
          </ac:spMkLst>
        </pc:spChg>
        <pc:spChg chg="del">
          <ac:chgData name="Hala Mousher Ebied" userId="2c8562f9-399d-4d6c-9952-079e08271c2a" providerId="ADAL" clId="{D9F50C76-3026-444F-81B2-9CC3BE465F20}" dt="2023-10-15T20:04:30.032" v="5" actId="478"/>
          <ac:spMkLst>
            <pc:docMk/>
            <pc:sldMk cId="0" sldId="256"/>
            <ac:spMk id="2057" creationId="{00000000-0000-0000-0000-000000000000}"/>
          </ac:spMkLst>
        </pc:spChg>
        <pc:spChg chg="del">
          <ac:chgData name="Hala Mousher Ebied" userId="2c8562f9-399d-4d6c-9952-079e08271c2a" providerId="ADAL" clId="{D9F50C76-3026-444F-81B2-9CC3BE465F20}" dt="2023-10-15T20:05:06.993" v="9" actId="478"/>
          <ac:spMkLst>
            <pc:docMk/>
            <pc:sldMk cId="0" sldId="256"/>
            <ac:spMk id="2064" creationId="{00000000-0000-0000-0000-000000000000}"/>
          </ac:spMkLst>
        </pc:spChg>
        <pc:picChg chg="add del mod">
          <ac:chgData name="Hala Mousher Ebied" userId="2c8562f9-399d-4d6c-9952-079e08271c2a" providerId="ADAL" clId="{D9F50C76-3026-444F-81B2-9CC3BE465F20}" dt="2023-10-15T20:02:57.407" v="1" actId="931"/>
          <ac:picMkLst>
            <pc:docMk/>
            <pc:sldMk cId="0" sldId="256"/>
            <ac:picMk id="3" creationId="{10F7DB5D-55EE-CEFF-C1D4-85A4AB9A3F10}"/>
          </ac:picMkLst>
        </pc:picChg>
        <pc:picChg chg="add mod">
          <ac:chgData name="Hala Mousher Ebied" userId="2c8562f9-399d-4d6c-9952-079e08271c2a" providerId="ADAL" clId="{D9F50C76-3026-444F-81B2-9CC3BE465F20}" dt="2023-10-15T20:04:37.605" v="6" actId="14100"/>
          <ac:picMkLst>
            <pc:docMk/>
            <pc:sldMk cId="0" sldId="256"/>
            <ac:picMk id="5" creationId="{E509137A-6770-D7A7-89AB-77433F2F17E4}"/>
          </ac:picMkLst>
        </pc:picChg>
        <pc:picChg chg="add mod">
          <ac:chgData name="Hala Mousher Ebied" userId="2c8562f9-399d-4d6c-9952-079e08271c2a" providerId="ADAL" clId="{D9F50C76-3026-444F-81B2-9CC3BE465F20}" dt="2023-10-15T20:05:16.749" v="11" actId="14100"/>
          <ac:picMkLst>
            <pc:docMk/>
            <pc:sldMk cId="0" sldId="256"/>
            <ac:picMk id="7" creationId="{29AB08D2-1547-0B42-A132-0A7F219458C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lvl1pPr>
          </a:lstStyle>
          <a:p>
            <a:pPr>
              <a:defRPr/>
            </a:pPr>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2144713" y="692150"/>
            <a:ext cx="2427287" cy="3465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lvl1pPr>
          </a:lstStyle>
          <a:p>
            <a:pPr>
              <a:defRPr/>
            </a:pPr>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CBF2D407-7488-4806-B042-2CE959A140D0}" type="slidenum">
              <a:rPr lang="en-US" altLang="en-US"/>
              <a:pPr>
                <a:defRPr/>
              </a:pPr>
              <a:t>‹#›</a:t>
            </a:fld>
            <a:endParaRPr lang="en-US" altLang="en-US"/>
          </a:p>
        </p:txBody>
      </p:sp>
    </p:spTree>
    <p:extLst>
      <p:ext uri="{BB962C8B-B14F-4D97-AF65-F5344CB8AC3E}">
        <p14:creationId xmlns:p14="http://schemas.microsoft.com/office/powerpoint/2010/main" val="16044517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eaLnBrk="0" hangingPunct="0">
              <a:defRPr sz="6900">
                <a:solidFill>
                  <a:schemeClr val="tx1"/>
                </a:solidFill>
                <a:latin typeface="Arial" charset="0"/>
              </a:defRPr>
            </a:lvl1pPr>
            <a:lvl2pPr marL="742950" indent="-285750" eaLnBrk="0" hangingPunct="0">
              <a:defRPr sz="6900">
                <a:solidFill>
                  <a:schemeClr val="tx1"/>
                </a:solidFill>
                <a:latin typeface="Arial" charset="0"/>
              </a:defRPr>
            </a:lvl2pPr>
            <a:lvl3pPr marL="1143000" indent="-228600" eaLnBrk="0" hangingPunct="0">
              <a:defRPr sz="6900">
                <a:solidFill>
                  <a:schemeClr val="tx1"/>
                </a:solidFill>
                <a:latin typeface="Arial" charset="0"/>
              </a:defRPr>
            </a:lvl3pPr>
            <a:lvl4pPr marL="1600200" indent="-228600" eaLnBrk="0" hangingPunct="0">
              <a:defRPr sz="6900">
                <a:solidFill>
                  <a:schemeClr val="tx1"/>
                </a:solidFill>
                <a:latin typeface="Arial" charset="0"/>
              </a:defRPr>
            </a:lvl4pPr>
            <a:lvl5pPr marL="2057400" indent="-228600" eaLnBrk="0" hangingPunct="0">
              <a:defRPr sz="6900">
                <a:solidFill>
                  <a:schemeClr val="tx1"/>
                </a:solidFill>
                <a:latin typeface="Arial" charset="0"/>
              </a:defRPr>
            </a:lvl5pPr>
            <a:lvl6pPr marL="2514600" indent="-228600" algn="ctr" eaLnBrk="0" fontAlgn="base" hangingPunct="0">
              <a:spcBef>
                <a:spcPct val="0"/>
              </a:spcBef>
              <a:spcAft>
                <a:spcPct val="0"/>
              </a:spcAft>
              <a:defRPr sz="6900">
                <a:solidFill>
                  <a:schemeClr val="tx1"/>
                </a:solidFill>
                <a:latin typeface="Arial" charset="0"/>
              </a:defRPr>
            </a:lvl6pPr>
            <a:lvl7pPr marL="2971800" indent="-228600" algn="ctr" eaLnBrk="0" fontAlgn="base" hangingPunct="0">
              <a:spcBef>
                <a:spcPct val="0"/>
              </a:spcBef>
              <a:spcAft>
                <a:spcPct val="0"/>
              </a:spcAft>
              <a:defRPr sz="6900">
                <a:solidFill>
                  <a:schemeClr val="tx1"/>
                </a:solidFill>
                <a:latin typeface="Arial" charset="0"/>
              </a:defRPr>
            </a:lvl7pPr>
            <a:lvl8pPr marL="3429000" indent="-228600" algn="ctr" eaLnBrk="0" fontAlgn="base" hangingPunct="0">
              <a:spcBef>
                <a:spcPct val="0"/>
              </a:spcBef>
              <a:spcAft>
                <a:spcPct val="0"/>
              </a:spcAft>
              <a:defRPr sz="6900">
                <a:solidFill>
                  <a:schemeClr val="tx1"/>
                </a:solidFill>
                <a:latin typeface="Arial" charset="0"/>
              </a:defRPr>
            </a:lvl8pPr>
            <a:lvl9pPr marL="3886200" indent="-228600" algn="ctr" eaLnBrk="0" fontAlgn="base" hangingPunct="0">
              <a:spcBef>
                <a:spcPct val="0"/>
              </a:spcBef>
              <a:spcAft>
                <a:spcPct val="0"/>
              </a:spcAft>
              <a:defRPr sz="6900">
                <a:solidFill>
                  <a:schemeClr val="tx1"/>
                </a:solidFill>
                <a:latin typeface="Arial" charset="0"/>
              </a:defRPr>
            </a:lvl9pPr>
          </a:lstStyle>
          <a:p>
            <a:pPr eaLnBrk="1" hangingPunct="1"/>
            <a:fld id="{8832FB4B-BF18-4E6F-9FD7-11EF81A610E2}" type="slidenum">
              <a:rPr lang="en-US" altLang="en-US" sz="1200"/>
              <a:pPr eaLnBrk="1" hangingPunct="1"/>
              <a:t>1</a:t>
            </a:fld>
            <a:endParaRPr lang="en-US" alt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90713" y="11183938"/>
            <a:ext cx="21420137" cy="77152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3779838" y="20399375"/>
            <a:ext cx="17641887" cy="92011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8191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60475" y="1441450"/>
            <a:ext cx="22680613" cy="60007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260475" y="8399463"/>
            <a:ext cx="22680613" cy="23758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54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272125" y="1441450"/>
            <a:ext cx="5668963" cy="307165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60475" y="1441450"/>
            <a:ext cx="16859250" cy="307165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231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0475" y="1441450"/>
            <a:ext cx="22680613" cy="60007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260475" y="8399463"/>
            <a:ext cx="22680613" cy="23758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057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0725" y="23133050"/>
            <a:ext cx="21421725" cy="715010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90725" y="15257463"/>
            <a:ext cx="21421725" cy="78755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04315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60475" y="1441450"/>
            <a:ext cx="22680613" cy="60007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260475" y="8399463"/>
            <a:ext cx="11263313" cy="237585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6188" y="8399463"/>
            <a:ext cx="11264900" cy="237585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021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1441450"/>
            <a:ext cx="22680613" cy="60007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60475" y="8058150"/>
            <a:ext cx="11134725" cy="33591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0475" y="11417300"/>
            <a:ext cx="11134725" cy="207406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801600" y="8058150"/>
            <a:ext cx="11139488" cy="33591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801600" y="11417300"/>
            <a:ext cx="11139488" cy="207406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92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60475" y="1441450"/>
            <a:ext cx="22680613" cy="60007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993440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195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1433513"/>
            <a:ext cx="8291513" cy="6099175"/>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9853613" y="1433513"/>
            <a:ext cx="14087475" cy="3072447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60475" y="7532688"/>
            <a:ext cx="8291513" cy="246253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2713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40300" y="25199975"/>
            <a:ext cx="15120938" cy="2974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940300" y="3216275"/>
            <a:ext cx="15120938" cy="21599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4940300" y="28174950"/>
            <a:ext cx="15120938" cy="422433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02676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megaprint.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hlinkClick r:id="rId13"/>
            <a:extLst>
              <a:ext uri="{FF2B5EF4-FFF2-40B4-BE49-F238E27FC236}">
                <a16:creationId xmlns:a16="http://schemas.microsoft.com/office/drawing/2014/main" id="{6BFFBEBF-6F96-4D73-87E7-3525B82575BF}"/>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r="38727"/>
          <a:stretch>
            <a:fillRect/>
          </a:stretch>
        </p:blipFill>
        <p:spPr bwMode="auto">
          <a:xfrm>
            <a:off x="19379372" y="35425506"/>
            <a:ext cx="3255359" cy="1671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a:extLst>
              <a:ext uri="{FF2B5EF4-FFF2-40B4-BE49-F238E27FC236}">
                <a16:creationId xmlns:a16="http://schemas.microsoft.com/office/drawing/2014/main" id="{9C365D95-4213-4FDE-84BF-DFB5A2F65993}"/>
              </a:ext>
            </a:extLst>
          </p:cNvPr>
          <p:cNvSpPr txBox="1"/>
          <p:nvPr userDrawn="1"/>
        </p:nvSpPr>
        <p:spPr>
          <a:xfrm>
            <a:off x="22611872" y="35348670"/>
            <a:ext cx="1975669" cy="292388"/>
          </a:xfrm>
          <a:prstGeom prst="rect">
            <a:avLst/>
          </a:prstGeom>
          <a:noFill/>
        </p:spPr>
        <p:txBody>
          <a:bodyPr wrap="none" rtlCol="0">
            <a:spAutoFit/>
          </a:bodyPr>
          <a:lstStyle>
            <a:defPPr>
              <a:defRPr lang="en-US"/>
            </a:defPPr>
            <a:lvl1pPr algn="ctr" rtl="0" fontAlgn="base">
              <a:spcBef>
                <a:spcPct val="0"/>
              </a:spcBef>
              <a:spcAft>
                <a:spcPct val="0"/>
              </a:spcAft>
              <a:defRPr sz="9700" kern="1200">
                <a:solidFill>
                  <a:schemeClr val="tx1"/>
                </a:solidFill>
                <a:latin typeface="Arial" charset="0"/>
                <a:ea typeface="+mn-ea"/>
                <a:cs typeface="+mn-cs"/>
              </a:defRPr>
            </a:lvl1pPr>
            <a:lvl2pPr marL="457200" algn="ctr" rtl="0" fontAlgn="base">
              <a:spcBef>
                <a:spcPct val="0"/>
              </a:spcBef>
              <a:spcAft>
                <a:spcPct val="0"/>
              </a:spcAft>
              <a:defRPr sz="9700" kern="1200">
                <a:solidFill>
                  <a:schemeClr val="tx1"/>
                </a:solidFill>
                <a:latin typeface="Arial" charset="0"/>
                <a:ea typeface="+mn-ea"/>
                <a:cs typeface="+mn-cs"/>
              </a:defRPr>
            </a:lvl2pPr>
            <a:lvl3pPr marL="914400" algn="ctr" rtl="0" fontAlgn="base">
              <a:spcBef>
                <a:spcPct val="0"/>
              </a:spcBef>
              <a:spcAft>
                <a:spcPct val="0"/>
              </a:spcAft>
              <a:defRPr sz="9700" kern="1200">
                <a:solidFill>
                  <a:schemeClr val="tx1"/>
                </a:solidFill>
                <a:latin typeface="Arial" charset="0"/>
                <a:ea typeface="+mn-ea"/>
                <a:cs typeface="+mn-cs"/>
              </a:defRPr>
            </a:lvl3pPr>
            <a:lvl4pPr marL="1371600" algn="ctr" rtl="0" fontAlgn="base">
              <a:spcBef>
                <a:spcPct val="0"/>
              </a:spcBef>
              <a:spcAft>
                <a:spcPct val="0"/>
              </a:spcAft>
              <a:defRPr sz="9700" kern="1200">
                <a:solidFill>
                  <a:schemeClr val="tx1"/>
                </a:solidFill>
                <a:latin typeface="Arial" charset="0"/>
                <a:ea typeface="+mn-ea"/>
                <a:cs typeface="+mn-cs"/>
              </a:defRPr>
            </a:lvl4pPr>
            <a:lvl5pPr marL="1828800" algn="ctr" rtl="0" fontAlgn="base">
              <a:spcBef>
                <a:spcPct val="0"/>
              </a:spcBef>
              <a:spcAft>
                <a:spcPct val="0"/>
              </a:spcAft>
              <a:defRPr sz="9700" kern="1200">
                <a:solidFill>
                  <a:schemeClr val="tx1"/>
                </a:solidFill>
                <a:latin typeface="Arial" charset="0"/>
                <a:ea typeface="+mn-ea"/>
                <a:cs typeface="+mn-cs"/>
              </a:defRPr>
            </a:lvl5pPr>
            <a:lvl6pPr marL="2286000" algn="l" defTabSz="914400" rtl="0" eaLnBrk="1" latinLnBrk="0" hangingPunct="1">
              <a:defRPr sz="9700" kern="1200">
                <a:solidFill>
                  <a:schemeClr val="tx1"/>
                </a:solidFill>
                <a:latin typeface="Arial" charset="0"/>
                <a:ea typeface="+mn-ea"/>
                <a:cs typeface="+mn-cs"/>
              </a:defRPr>
            </a:lvl6pPr>
            <a:lvl7pPr marL="2743200" algn="l" defTabSz="914400" rtl="0" eaLnBrk="1" latinLnBrk="0" hangingPunct="1">
              <a:defRPr sz="9700" kern="1200">
                <a:solidFill>
                  <a:schemeClr val="tx1"/>
                </a:solidFill>
                <a:latin typeface="Arial" charset="0"/>
                <a:ea typeface="+mn-ea"/>
                <a:cs typeface="+mn-cs"/>
              </a:defRPr>
            </a:lvl7pPr>
            <a:lvl8pPr marL="3200400" algn="l" defTabSz="914400" rtl="0" eaLnBrk="1" latinLnBrk="0" hangingPunct="1">
              <a:defRPr sz="9700" kern="1200">
                <a:solidFill>
                  <a:schemeClr val="tx1"/>
                </a:solidFill>
                <a:latin typeface="Arial" charset="0"/>
                <a:ea typeface="+mn-ea"/>
                <a:cs typeface="+mn-cs"/>
              </a:defRPr>
            </a:lvl8pPr>
            <a:lvl9pPr marL="3657600" algn="l" defTabSz="914400" rtl="0" eaLnBrk="1" latinLnBrk="0" hangingPunct="1">
              <a:defRPr sz="9700" kern="1200">
                <a:solidFill>
                  <a:schemeClr val="tx1"/>
                </a:solidFill>
                <a:latin typeface="Arial" charset="0"/>
                <a:ea typeface="+mn-ea"/>
                <a:cs typeface="+mn-cs"/>
              </a:defRPr>
            </a:lvl9pPr>
          </a:lstStyle>
          <a:p>
            <a:r>
              <a:rPr lang="en-US" sz="1300" dirty="0">
                <a:solidFill>
                  <a:schemeClr val="bg1"/>
                </a:solidFill>
              </a:rPr>
              <a:t>www.postersession.com</a:t>
            </a:r>
          </a:p>
        </p:txBody>
      </p:sp>
      <p:sp>
        <p:nvSpPr>
          <p:cNvPr id="6" name="TextBox 1">
            <a:extLst>
              <a:ext uri="{FF2B5EF4-FFF2-40B4-BE49-F238E27FC236}">
                <a16:creationId xmlns:a16="http://schemas.microsoft.com/office/drawing/2014/main" id="{C7E6A034-93E0-421C-ACA5-B28573E1673A}"/>
              </a:ext>
            </a:extLst>
          </p:cNvPr>
          <p:cNvSpPr txBox="1"/>
          <p:nvPr userDrawn="1"/>
        </p:nvSpPr>
        <p:spPr>
          <a:xfrm>
            <a:off x="0" y="35876627"/>
            <a:ext cx="461986" cy="123111"/>
          </a:xfrm>
          <a:prstGeom prst="rect">
            <a:avLst/>
          </a:prstGeom>
          <a:noFill/>
        </p:spPr>
        <p:txBody>
          <a:bodyPr wrap="none" rtlCol="0">
            <a:spAutoFit/>
          </a:bodyPr>
          <a:lstStyle>
            <a:defPPr>
              <a:defRPr lang="en-US"/>
            </a:defPPr>
            <a:lvl1pPr algn="ctr" rtl="0" fontAlgn="base">
              <a:spcBef>
                <a:spcPct val="0"/>
              </a:spcBef>
              <a:spcAft>
                <a:spcPct val="0"/>
              </a:spcAft>
              <a:defRPr sz="9700" kern="1200">
                <a:solidFill>
                  <a:schemeClr val="tx1"/>
                </a:solidFill>
                <a:latin typeface="Arial" charset="0"/>
                <a:ea typeface="+mn-ea"/>
                <a:cs typeface="+mn-cs"/>
              </a:defRPr>
            </a:lvl1pPr>
            <a:lvl2pPr marL="457200" algn="ctr" rtl="0" fontAlgn="base">
              <a:spcBef>
                <a:spcPct val="0"/>
              </a:spcBef>
              <a:spcAft>
                <a:spcPct val="0"/>
              </a:spcAft>
              <a:defRPr sz="9700" kern="1200">
                <a:solidFill>
                  <a:schemeClr val="tx1"/>
                </a:solidFill>
                <a:latin typeface="Arial" charset="0"/>
                <a:ea typeface="+mn-ea"/>
                <a:cs typeface="+mn-cs"/>
              </a:defRPr>
            </a:lvl2pPr>
            <a:lvl3pPr marL="914400" algn="ctr" rtl="0" fontAlgn="base">
              <a:spcBef>
                <a:spcPct val="0"/>
              </a:spcBef>
              <a:spcAft>
                <a:spcPct val="0"/>
              </a:spcAft>
              <a:defRPr sz="9700" kern="1200">
                <a:solidFill>
                  <a:schemeClr val="tx1"/>
                </a:solidFill>
                <a:latin typeface="Arial" charset="0"/>
                <a:ea typeface="+mn-ea"/>
                <a:cs typeface="+mn-cs"/>
              </a:defRPr>
            </a:lvl3pPr>
            <a:lvl4pPr marL="1371600" algn="ctr" rtl="0" fontAlgn="base">
              <a:spcBef>
                <a:spcPct val="0"/>
              </a:spcBef>
              <a:spcAft>
                <a:spcPct val="0"/>
              </a:spcAft>
              <a:defRPr sz="9700" kern="1200">
                <a:solidFill>
                  <a:schemeClr val="tx1"/>
                </a:solidFill>
                <a:latin typeface="Arial" charset="0"/>
                <a:ea typeface="+mn-ea"/>
                <a:cs typeface="+mn-cs"/>
              </a:defRPr>
            </a:lvl4pPr>
            <a:lvl5pPr marL="1828800" algn="ctr" rtl="0" fontAlgn="base">
              <a:spcBef>
                <a:spcPct val="0"/>
              </a:spcBef>
              <a:spcAft>
                <a:spcPct val="0"/>
              </a:spcAft>
              <a:defRPr sz="9700" kern="1200">
                <a:solidFill>
                  <a:schemeClr val="tx1"/>
                </a:solidFill>
                <a:latin typeface="Arial" charset="0"/>
                <a:ea typeface="+mn-ea"/>
                <a:cs typeface="+mn-cs"/>
              </a:defRPr>
            </a:lvl5pPr>
            <a:lvl6pPr marL="2286000" algn="l" defTabSz="914400" rtl="0" eaLnBrk="1" latinLnBrk="0" hangingPunct="1">
              <a:defRPr sz="9700" kern="1200">
                <a:solidFill>
                  <a:schemeClr val="tx1"/>
                </a:solidFill>
                <a:latin typeface="Arial" charset="0"/>
                <a:ea typeface="+mn-ea"/>
                <a:cs typeface="+mn-cs"/>
              </a:defRPr>
            </a:lvl6pPr>
            <a:lvl7pPr marL="2743200" algn="l" defTabSz="914400" rtl="0" eaLnBrk="1" latinLnBrk="0" hangingPunct="1">
              <a:defRPr sz="9700" kern="1200">
                <a:solidFill>
                  <a:schemeClr val="tx1"/>
                </a:solidFill>
                <a:latin typeface="Arial" charset="0"/>
                <a:ea typeface="+mn-ea"/>
                <a:cs typeface="+mn-cs"/>
              </a:defRPr>
            </a:lvl7pPr>
            <a:lvl8pPr marL="3200400" algn="l" defTabSz="914400" rtl="0" eaLnBrk="1" latinLnBrk="0" hangingPunct="1">
              <a:defRPr sz="9700" kern="1200">
                <a:solidFill>
                  <a:schemeClr val="tx1"/>
                </a:solidFill>
                <a:latin typeface="Arial" charset="0"/>
                <a:ea typeface="+mn-ea"/>
                <a:cs typeface="+mn-cs"/>
              </a:defRPr>
            </a:lvl8pPr>
            <a:lvl9pPr marL="3657600" algn="l" defTabSz="914400" rtl="0" eaLnBrk="1" latinLnBrk="0" hangingPunct="1">
              <a:defRPr sz="9700" kern="1200">
                <a:solidFill>
                  <a:schemeClr val="tx1"/>
                </a:solidFill>
                <a:latin typeface="Arial" charset="0"/>
                <a:ea typeface="+mn-ea"/>
                <a:cs typeface="+mn-cs"/>
              </a:defRPr>
            </a:lvl9pPr>
          </a:lstStyle>
          <a:p>
            <a:r>
              <a:rPr lang="en-US" sz="200" dirty="0">
                <a:solidFill>
                  <a:srgbClr val="003064"/>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97263" rtl="0" eaLnBrk="0" fontAlgn="base" hangingPunct="0">
        <a:spcBef>
          <a:spcPct val="0"/>
        </a:spcBef>
        <a:spcAft>
          <a:spcPct val="0"/>
        </a:spcAft>
        <a:defRPr sz="16800">
          <a:solidFill>
            <a:schemeClr val="tx2"/>
          </a:solidFill>
          <a:latin typeface="+mj-lt"/>
          <a:ea typeface="+mj-ea"/>
          <a:cs typeface="+mj-cs"/>
        </a:defRPr>
      </a:lvl1pPr>
      <a:lvl2pPr algn="ctr" defTabSz="3497263" rtl="0" eaLnBrk="0" fontAlgn="base" hangingPunct="0">
        <a:spcBef>
          <a:spcPct val="0"/>
        </a:spcBef>
        <a:spcAft>
          <a:spcPct val="0"/>
        </a:spcAft>
        <a:defRPr sz="16800">
          <a:solidFill>
            <a:schemeClr val="tx2"/>
          </a:solidFill>
          <a:latin typeface="Arial" charset="0"/>
        </a:defRPr>
      </a:lvl2pPr>
      <a:lvl3pPr algn="ctr" defTabSz="3497263" rtl="0" eaLnBrk="0" fontAlgn="base" hangingPunct="0">
        <a:spcBef>
          <a:spcPct val="0"/>
        </a:spcBef>
        <a:spcAft>
          <a:spcPct val="0"/>
        </a:spcAft>
        <a:defRPr sz="16800">
          <a:solidFill>
            <a:schemeClr val="tx2"/>
          </a:solidFill>
          <a:latin typeface="Arial" charset="0"/>
        </a:defRPr>
      </a:lvl3pPr>
      <a:lvl4pPr algn="ctr" defTabSz="3497263" rtl="0" eaLnBrk="0" fontAlgn="base" hangingPunct="0">
        <a:spcBef>
          <a:spcPct val="0"/>
        </a:spcBef>
        <a:spcAft>
          <a:spcPct val="0"/>
        </a:spcAft>
        <a:defRPr sz="16800">
          <a:solidFill>
            <a:schemeClr val="tx2"/>
          </a:solidFill>
          <a:latin typeface="Arial" charset="0"/>
        </a:defRPr>
      </a:lvl4pPr>
      <a:lvl5pPr algn="ctr" defTabSz="3497263" rtl="0" eaLnBrk="0" fontAlgn="base" hangingPunct="0">
        <a:spcBef>
          <a:spcPct val="0"/>
        </a:spcBef>
        <a:spcAft>
          <a:spcPct val="0"/>
        </a:spcAft>
        <a:defRPr sz="16800">
          <a:solidFill>
            <a:schemeClr val="tx2"/>
          </a:solidFill>
          <a:latin typeface="Arial" charset="0"/>
        </a:defRPr>
      </a:lvl5pPr>
      <a:lvl6pPr marL="457200" algn="ctr" defTabSz="3497263" rtl="0" fontAlgn="base">
        <a:spcBef>
          <a:spcPct val="0"/>
        </a:spcBef>
        <a:spcAft>
          <a:spcPct val="0"/>
        </a:spcAft>
        <a:defRPr sz="16800">
          <a:solidFill>
            <a:schemeClr val="tx2"/>
          </a:solidFill>
          <a:latin typeface="Arial" charset="0"/>
        </a:defRPr>
      </a:lvl6pPr>
      <a:lvl7pPr marL="914400" algn="ctr" defTabSz="3497263" rtl="0" fontAlgn="base">
        <a:spcBef>
          <a:spcPct val="0"/>
        </a:spcBef>
        <a:spcAft>
          <a:spcPct val="0"/>
        </a:spcAft>
        <a:defRPr sz="16800">
          <a:solidFill>
            <a:schemeClr val="tx2"/>
          </a:solidFill>
          <a:latin typeface="Arial" charset="0"/>
        </a:defRPr>
      </a:lvl7pPr>
      <a:lvl8pPr marL="1371600" algn="ctr" defTabSz="3497263" rtl="0" fontAlgn="base">
        <a:spcBef>
          <a:spcPct val="0"/>
        </a:spcBef>
        <a:spcAft>
          <a:spcPct val="0"/>
        </a:spcAft>
        <a:defRPr sz="16800">
          <a:solidFill>
            <a:schemeClr val="tx2"/>
          </a:solidFill>
          <a:latin typeface="Arial" charset="0"/>
        </a:defRPr>
      </a:lvl8pPr>
      <a:lvl9pPr marL="1828800" algn="ctr" defTabSz="3497263" rtl="0" fontAlgn="base">
        <a:spcBef>
          <a:spcPct val="0"/>
        </a:spcBef>
        <a:spcAft>
          <a:spcPct val="0"/>
        </a:spcAft>
        <a:defRPr sz="16800">
          <a:solidFill>
            <a:schemeClr val="tx2"/>
          </a:solidFill>
          <a:latin typeface="Arial" charset="0"/>
        </a:defRPr>
      </a:lvl9pPr>
    </p:titleStyle>
    <p:bodyStyle>
      <a:lvl1pPr marL="1311275" indent="-1311275" algn="l" defTabSz="3497263" rtl="0" eaLnBrk="0" fontAlgn="base" hangingPunct="0">
        <a:spcBef>
          <a:spcPct val="20000"/>
        </a:spcBef>
        <a:spcAft>
          <a:spcPct val="0"/>
        </a:spcAft>
        <a:buChar char="•"/>
        <a:defRPr sz="12300">
          <a:solidFill>
            <a:schemeClr val="tx1"/>
          </a:solidFill>
          <a:latin typeface="+mn-lt"/>
          <a:ea typeface="+mn-ea"/>
          <a:cs typeface="+mn-cs"/>
        </a:defRPr>
      </a:lvl1pPr>
      <a:lvl2pPr marL="2840038" indent="-1092200" algn="l" defTabSz="3497263" rtl="0" eaLnBrk="0" fontAlgn="base" hangingPunct="0">
        <a:spcBef>
          <a:spcPct val="20000"/>
        </a:spcBef>
        <a:spcAft>
          <a:spcPct val="0"/>
        </a:spcAft>
        <a:buChar char="–"/>
        <a:defRPr sz="10700">
          <a:solidFill>
            <a:schemeClr val="tx1"/>
          </a:solidFill>
          <a:latin typeface="+mn-lt"/>
        </a:defRPr>
      </a:lvl2pPr>
      <a:lvl3pPr marL="4370388" indent="-873125" algn="l" defTabSz="3497263" rtl="0" eaLnBrk="0" fontAlgn="base" hangingPunct="0">
        <a:spcBef>
          <a:spcPct val="20000"/>
        </a:spcBef>
        <a:spcAft>
          <a:spcPct val="0"/>
        </a:spcAft>
        <a:buChar char="•"/>
        <a:defRPr sz="9200">
          <a:solidFill>
            <a:schemeClr val="tx1"/>
          </a:solidFill>
          <a:latin typeface="+mn-lt"/>
        </a:defRPr>
      </a:lvl3pPr>
      <a:lvl4pPr marL="6118225" indent="-873125" algn="l" defTabSz="3497263" rtl="0" eaLnBrk="0" fontAlgn="base" hangingPunct="0">
        <a:spcBef>
          <a:spcPct val="20000"/>
        </a:spcBef>
        <a:spcAft>
          <a:spcPct val="0"/>
        </a:spcAft>
        <a:buChar char="–"/>
        <a:defRPr sz="7600">
          <a:solidFill>
            <a:schemeClr val="tx1"/>
          </a:solidFill>
          <a:latin typeface="+mn-lt"/>
        </a:defRPr>
      </a:lvl4pPr>
      <a:lvl5pPr marL="7867650" indent="-873125" algn="l" defTabSz="3497263" rtl="0" eaLnBrk="0" fontAlgn="base" hangingPunct="0">
        <a:spcBef>
          <a:spcPct val="20000"/>
        </a:spcBef>
        <a:spcAft>
          <a:spcPct val="0"/>
        </a:spcAft>
        <a:buChar char="»"/>
        <a:defRPr sz="7600">
          <a:solidFill>
            <a:schemeClr val="tx1"/>
          </a:solidFill>
          <a:latin typeface="+mn-lt"/>
        </a:defRPr>
      </a:lvl5pPr>
      <a:lvl6pPr marL="8324850" indent="-873125" algn="l" defTabSz="3497263" rtl="0" fontAlgn="base">
        <a:spcBef>
          <a:spcPct val="20000"/>
        </a:spcBef>
        <a:spcAft>
          <a:spcPct val="0"/>
        </a:spcAft>
        <a:buChar char="»"/>
        <a:defRPr sz="7600">
          <a:solidFill>
            <a:schemeClr val="tx1"/>
          </a:solidFill>
          <a:latin typeface="+mn-lt"/>
        </a:defRPr>
      </a:lvl6pPr>
      <a:lvl7pPr marL="8782050" indent="-873125" algn="l" defTabSz="3497263" rtl="0" fontAlgn="base">
        <a:spcBef>
          <a:spcPct val="20000"/>
        </a:spcBef>
        <a:spcAft>
          <a:spcPct val="0"/>
        </a:spcAft>
        <a:buChar char="»"/>
        <a:defRPr sz="7600">
          <a:solidFill>
            <a:schemeClr val="tx1"/>
          </a:solidFill>
          <a:latin typeface="+mn-lt"/>
        </a:defRPr>
      </a:lvl7pPr>
      <a:lvl8pPr marL="9239250" indent="-873125" algn="l" defTabSz="3497263" rtl="0" fontAlgn="base">
        <a:spcBef>
          <a:spcPct val="20000"/>
        </a:spcBef>
        <a:spcAft>
          <a:spcPct val="0"/>
        </a:spcAft>
        <a:buChar char="»"/>
        <a:defRPr sz="7600">
          <a:solidFill>
            <a:schemeClr val="tx1"/>
          </a:solidFill>
          <a:latin typeface="+mn-lt"/>
        </a:defRPr>
      </a:lvl8pPr>
      <a:lvl9pPr marL="9696450" indent="-873125" algn="l" defTabSz="3497263" rtl="0" fontAlgn="base">
        <a:spcBef>
          <a:spcPct val="20000"/>
        </a:spcBef>
        <a:spcAft>
          <a:spcPct val="0"/>
        </a:spcAft>
        <a:buChar char="»"/>
        <a:defRPr sz="7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11.png"/><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4.jpg"/><Relationship Id="rId12" Type="http://schemas.openxmlformats.org/officeDocument/2006/relationships/image" Target="../media/image5.gif"/><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9.png"/><Relationship Id="rId19" Type="http://schemas.openxmlformats.org/officeDocument/2006/relationships/image" Target="../media/image12.png"/><Relationship Id="rId4" Type="http://schemas.microsoft.com/office/2007/relationships/hdphoto" Target="../media/hdphoto1.wdp"/><Relationship Id="rId14" Type="http://schemas.openxmlformats.org/officeDocument/2006/relationships/image" Target="../media/image8.png"/><Relationship Id="rId2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064"/>
            </a:gs>
            <a:gs pos="50000">
              <a:schemeClr val="bg1"/>
            </a:gs>
            <a:gs pos="100000">
              <a:srgbClr val="003064"/>
            </a:gs>
          </a:gsLst>
          <a:lin ang="5400000" scaled="1"/>
        </a:gradFill>
        <a:effectLst/>
      </p:bgPr>
    </p:bg>
    <p:spTree>
      <p:nvGrpSpPr>
        <p:cNvPr id="1" name=""/>
        <p:cNvGrpSpPr/>
        <p:nvPr/>
      </p:nvGrpSpPr>
      <p:grpSpPr>
        <a:xfrm>
          <a:off x="0" y="0"/>
          <a:ext cx="0" cy="0"/>
          <a:chOff x="0" y="0"/>
          <a:chExt cx="0" cy="0"/>
        </a:xfrm>
      </p:grpSpPr>
      <p:sp>
        <p:nvSpPr>
          <p:cNvPr id="2050" name="AutoShape 50"/>
          <p:cNvSpPr>
            <a:spLocks noChangeArrowheads="1"/>
          </p:cNvSpPr>
          <p:nvPr/>
        </p:nvSpPr>
        <p:spPr bwMode="auto">
          <a:xfrm>
            <a:off x="12849225" y="6682423"/>
            <a:ext cx="11857038" cy="28416250"/>
          </a:xfrm>
          <a:prstGeom prst="roundRect">
            <a:avLst>
              <a:gd name="adj" fmla="val 7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900">
                <a:solidFill>
                  <a:schemeClr val="tx1"/>
                </a:solidFill>
                <a:latin typeface="Arial" charset="0"/>
              </a:defRPr>
            </a:lvl1pPr>
            <a:lvl2pPr marL="742950" indent="-285750" eaLnBrk="0" hangingPunct="0">
              <a:defRPr sz="6900">
                <a:solidFill>
                  <a:schemeClr val="tx1"/>
                </a:solidFill>
                <a:latin typeface="Arial" charset="0"/>
              </a:defRPr>
            </a:lvl2pPr>
            <a:lvl3pPr marL="1143000" indent="-228600" eaLnBrk="0" hangingPunct="0">
              <a:defRPr sz="6900">
                <a:solidFill>
                  <a:schemeClr val="tx1"/>
                </a:solidFill>
                <a:latin typeface="Arial" charset="0"/>
              </a:defRPr>
            </a:lvl3pPr>
            <a:lvl4pPr marL="1600200" indent="-228600" eaLnBrk="0" hangingPunct="0">
              <a:defRPr sz="6900">
                <a:solidFill>
                  <a:schemeClr val="tx1"/>
                </a:solidFill>
                <a:latin typeface="Arial" charset="0"/>
              </a:defRPr>
            </a:lvl4pPr>
            <a:lvl5pPr marL="2057400" indent="-228600" eaLnBrk="0" hangingPunct="0">
              <a:defRPr sz="6900">
                <a:solidFill>
                  <a:schemeClr val="tx1"/>
                </a:solidFill>
                <a:latin typeface="Arial" charset="0"/>
              </a:defRPr>
            </a:lvl5pPr>
            <a:lvl6pPr marL="2514600" indent="-228600" algn="ctr" eaLnBrk="0" fontAlgn="base" hangingPunct="0">
              <a:spcBef>
                <a:spcPct val="0"/>
              </a:spcBef>
              <a:spcAft>
                <a:spcPct val="0"/>
              </a:spcAft>
              <a:defRPr sz="6900">
                <a:solidFill>
                  <a:schemeClr val="tx1"/>
                </a:solidFill>
                <a:latin typeface="Arial" charset="0"/>
              </a:defRPr>
            </a:lvl6pPr>
            <a:lvl7pPr marL="2971800" indent="-228600" algn="ctr" eaLnBrk="0" fontAlgn="base" hangingPunct="0">
              <a:spcBef>
                <a:spcPct val="0"/>
              </a:spcBef>
              <a:spcAft>
                <a:spcPct val="0"/>
              </a:spcAft>
              <a:defRPr sz="6900">
                <a:solidFill>
                  <a:schemeClr val="tx1"/>
                </a:solidFill>
                <a:latin typeface="Arial" charset="0"/>
              </a:defRPr>
            </a:lvl7pPr>
            <a:lvl8pPr marL="3429000" indent="-228600" algn="ctr" eaLnBrk="0" fontAlgn="base" hangingPunct="0">
              <a:spcBef>
                <a:spcPct val="0"/>
              </a:spcBef>
              <a:spcAft>
                <a:spcPct val="0"/>
              </a:spcAft>
              <a:defRPr sz="6900">
                <a:solidFill>
                  <a:schemeClr val="tx1"/>
                </a:solidFill>
                <a:latin typeface="Arial" charset="0"/>
              </a:defRPr>
            </a:lvl8pPr>
            <a:lvl9pPr marL="3886200" indent="-228600" algn="ctr" eaLnBrk="0" fontAlgn="base" hangingPunct="0">
              <a:spcBef>
                <a:spcPct val="0"/>
              </a:spcBef>
              <a:spcAft>
                <a:spcPct val="0"/>
              </a:spcAft>
              <a:defRPr sz="6900">
                <a:solidFill>
                  <a:schemeClr val="tx1"/>
                </a:solidFill>
                <a:latin typeface="Arial" charset="0"/>
              </a:defRPr>
            </a:lvl9pPr>
          </a:lstStyle>
          <a:p>
            <a:pPr eaLnBrk="1" hangingPunct="1"/>
            <a:endParaRPr lang="en-US" altLang="en-US" b="1" dirty="0"/>
          </a:p>
        </p:txBody>
      </p:sp>
      <p:sp>
        <p:nvSpPr>
          <p:cNvPr id="2051" name="AutoShape 4"/>
          <p:cNvSpPr>
            <a:spLocks noChangeArrowheads="1"/>
          </p:cNvSpPr>
          <p:nvPr/>
        </p:nvSpPr>
        <p:spPr bwMode="auto">
          <a:xfrm>
            <a:off x="365586" y="6696076"/>
            <a:ext cx="11857038" cy="28417837"/>
          </a:xfrm>
          <a:prstGeom prst="roundRect">
            <a:avLst>
              <a:gd name="adj" fmla="val 7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900">
                <a:solidFill>
                  <a:schemeClr val="tx1"/>
                </a:solidFill>
                <a:latin typeface="Arial" charset="0"/>
              </a:defRPr>
            </a:lvl1pPr>
            <a:lvl2pPr marL="742950" indent="-285750" eaLnBrk="0" hangingPunct="0">
              <a:defRPr sz="6900">
                <a:solidFill>
                  <a:schemeClr val="tx1"/>
                </a:solidFill>
                <a:latin typeface="Arial" charset="0"/>
              </a:defRPr>
            </a:lvl2pPr>
            <a:lvl3pPr marL="1143000" indent="-228600" eaLnBrk="0" hangingPunct="0">
              <a:defRPr sz="6900">
                <a:solidFill>
                  <a:schemeClr val="tx1"/>
                </a:solidFill>
                <a:latin typeface="Arial" charset="0"/>
              </a:defRPr>
            </a:lvl3pPr>
            <a:lvl4pPr marL="1600200" indent="-228600" eaLnBrk="0" hangingPunct="0">
              <a:defRPr sz="6900">
                <a:solidFill>
                  <a:schemeClr val="tx1"/>
                </a:solidFill>
                <a:latin typeface="Arial" charset="0"/>
              </a:defRPr>
            </a:lvl4pPr>
            <a:lvl5pPr marL="2057400" indent="-228600" eaLnBrk="0" hangingPunct="0">
              <a:defRPr sz="6900">
                <a:solidFill>
                  <a:schemeClr val="tx1"/>
                </a:solidFill>
                <a:latin typeface="Arial" charset="0"/>
              </a:defRPr>
            </a:lvl5pPr>
            <a:lvl6pPr marL="2514600" indent="-228600" algn="ctr" eaLnBrk="0" fontAlgn="base" hangingPunct="0">
              <a:spcBef>
                <a:spcPct val="0"/>
              </a:spcBef>
              <a:spcAft>
                <a:spcPct val="0"/>
              </a:spcAft>
              <a:defRPr sz="6900">
                <a:solidFill>
                  <a:schemeClr val="tx1"/>
                </a:solidFill>
                <a:latin typeface="Arial" charset="0"/>
              </a:defRPr>
            </a:lvl6pPr>
            <a:lvl7pPr marL="2971800" indent="-228600" algn="ctr" eaLnBrk="0" fontAlgn="base" hangingPunct="0">
              <a:spcBef>
                <a:spcPct val="0"/>
              </a:spcBef>
              <a:spcAft>
                <a:spcPct val="0"/>
              </a:spcAft>
              <a:defRPr sz="6900">
                <a:solidFill>
                  <a:schemeClr val="tx1"/>
                </a:solidFill>
                <a:latin typeface="Arial" charset="0"/>
              </a:defRPr>
            </a:lvl7pPr>
            <a:lvl8pPr marL="3429000" indent="-228600" algn="ctr" eaLnBrk="0" fontAlgn="base" hangingPunct="0">
              <a:spcBef>
                <a:spcPct val="0"/>
              </a:spcBef>
              <a:spcAft>
                <a:spcPct val="0"/>
              </a:spcAft>
              <a:defRPr sz="6900">
                <a:solidFill>
                  <a:schemeClr val="tx1"/>
                </a:solidFill>
                <a:latin typeface="Arial" charset="0"/>
              </a:defRPr>
            </a:lvl8pPr>
            <a:lvl9pPr marL="3886200" indent="-228600" algn="ctr" eaLnBrk="0" fontAlgn="base" hangingPunct="0">
              <a:spcBef>
                <a:spcPct val="0"/>
              </a:spcBef>
              <a:spcAft>
                <a:spcPct val="0"/>
              </a:spcAft>
              <a:defRPr sz="6900">
                <a:solidFill>
                  <a:schemeClr val="tx1"/>
                </a:solidFill>
                <a:latin typeface="Arial" charset="0"/>
              </a:defRPr>
            </a:lvl9pPr>
          </a:lstStyle>
          <a:p>
            <a:pPr eaLnBrk="1" hangingPunct="1"/>
            <a:endParaRPr lang="en-US" altLang="en-US" dirty="0"/>
          </a:p>
        </p:txBody>
      </p:sp>
      <p:sp>
        <p:nvSpPr>
          <p:cNvPr id="2052" name="Text Box 9"/>
          <p:cNvSpPr txBox="1">
            <a:spLocks noChangeArrowheads="1"/>
          </p:cNvSpPr>
          <p:nvPr/>
        </p:nvSpPr>
        <p:spPr bwMode="auto">
          <a:xfrm>
            <a:off x="764810" y="12983340"/>
            <a:ext cx="11250141" cy="12763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850" tIns="36425" rIns="72850" bIns="36425">
            <a:spAutoFit/>
          </a:bodyPr>
          <a:lstStyle>
            <a:lvl1pPr defTabSz="3497263" eaLnBrk="0" hangingPunct="0">
              <a:defRPr sz="6900">
                <a:solidFill>
                  <a:schemeClr val="tx1"/>
                </a:solidFill>
                <a:latin typeface="Arial" charset="0"/>
              </a:defRPr>
            </a:lvl1pPr>
            <a:lvl2pPr marL="742950" indent="-285750" defTabSz="3497263" eaLnBrk="0" hangingPunct="0">
              <a:defRPr sz="6900">
                <a:solidFill>
                  <a:schemeClr val="tx1"/>
                </a:solidFill>
                <a:latin typeface="Arial" charset="0"/>
              </a:defRPr>
            </a:lvl2pPr>
            <a:lvl3pPr marL="1143000" indent="-228600" defTabSz="3497263" eaLnBrk="0" hangingPunct="0">
              <a:defRPr sz="6900">
                <a:solidFill>
                  <a:schemeClr val="tx1"/>
                </a:solidFill>
                <a:latin typeface="Arial" charset="0"/>
              </a:defRPr>
            </a:lvl3pPr>
            <a:lvl4pPr marL="1600200" indent="-228600" defTabSz="3497263" eaLnBrk="0" hangingPunct="0">
              <a:defRPr sz="6900">
                <a:solidFill>
                  <a:schemeClr val="tx1"/>
                </a:solidFill>
                <a:latin typeface="Arial" charset="0"/>
              </a:defRPr>
            </a:lvl4pPr>
            <a:lvl5pPr marL="2057400" indent="-228600" defTabSz="3497263" eaLnBrk="0" hangingPunct="0">
              <a:defRPr sz="6900">
                <a:solidFill>
                  <a:schemeClr val="tx1"/>
                </a:solidFill>
                <a:latin typeface="Arial" charset="0"/>
              </a:defRPr>
            </a:lvl5pPr>
            <a:lvl6pPr marL="2514600" indent="-228600" algn="ctr" defTabSz="3497263" eaLnBrk="0" fontAlgn="base" hangingPunct="0">
              <a:spcBef>
                <a:spcPct val="0"/>
              </a:spcBef>
              <a:spcAft>
                <a:spcPct val="0"/>
              </a:spcAft>
              <a:defRPr sz="6900">
                <a:solidFill>
                  <a:schemeClr val="tx1"/>
                </a:solidFill>
                <a:latin typeface="Arial" charset="0"/>
              </a:defRPr>
            </a:lvl6pPr>
            <a:lvl7pPr marL="2971800" indent="-228600" algn="ctr" defTabSz="3497263" eaLnBrk="0" fontAlgn="base" hangingPunct="0">
              <a:spcBef>
                <a:spcPct val="0"/>
              </a:spcBef>
              <a:spcAft>
                <a:spcPct val="0"/>
              </a:spcAft>
              <a:defRPr sz="6900">
                <a:solidFill>
                  <a:schemeClr val="tx1"/>
                </a:solidFill>
                <a:latin typeface="Arial" charset="0"/>
              </a:defRPr>
            </a:lvl7pPr>
            <a:lvl8pPr marL="3429000" indent="-228600" algn="ctr" defTabSz="3497263" eaLnBrk="0" fontAlgn="base" hangingPunct="0">
              <a:spcBef>
                <a:spcPct val="0"/>
              </a:spcBef>
              <a:spcAft>
                <a:spcPct val="0"/>
              </a:spcAft>
              <a:defRPr sz="6900">
                <a:solidFill>
                  <a:schemeClr val="tx1"/>
                </a:solidFill>
                <a:latin typeface="Arial" charset="0"/>
              </a:defRPr>
            </a:lvl8pPr>
            <a:lvl9pPr marL="3886200" indent="-228600" algn="ctr" defTabSz="3497263" eaLnBrk="0" fontAlgn="base" hangingPunct="0">
              <a:spcBef>
                <a:spcPct val="0"/>
              </a:spcBef>
              <a:spcAft>
                <a:spcPct val="0"/>
              </a:spcAft>
              <a:defRPr sz="6900">
                <a:solidFill>
                  <a:schemeClr val="tx1"/>
                </a:solidFill>
                <a:latin typeface="Arial" charset="0"/>
              </a:defRPr>
            </a:lvl9pPr>
          </a:lstStyle>
          <a:p>
            <a:pPr marL="342900" indent="-342900" algn="l">
              <a:lnSpc>
                <a:spcPct val="95000"/>
              </a:lnSpc>
              <a:buFont typeface="Arial" panose="020B0604020202020204" pitchFamily="34" charset="0"/>
              <a:buChar char="•"/>
            </a:pPr>
            <a:r>
              <a:rPr lang="en-US" altLang="en-US" sz="2800" dirty="0">
                <a:latin typeface="Times New Roman" pitchFamily="18" charset="0"/>
              </a:rPr>
              <a:t>Problem Definition</a:t>
            </a:r>
          </a:p>
          <a:p>
            <a:pPr marL="914400" lvl="1" indent="-457200" algn="l">
              <a:lnSpc>
                <a:spcPct val="95000"/>
              </a:lnSpc>
              <a:buFontTx/>
              <a:buChar char="-"/>
            </a:pPr>
            <a:r>
              <a:rPr lang="en-US" altLang="en-US" sz="2800" dirty="0">
                <a:latin typeface="Times New Roman" pitchFamily="18" charset="0"/>
              </a:rPr>
              <a:t>The heart, particularly the left ventricle, is crucial for blood circulation.</a:t>
            </a:r>
          </a:p>
          <a:p>
            <a:pPr marL="914400" lvl="1" indent="-457200" algn="l">
              <a:lnSpc>
                <a:spcPct val="95000"/>
              </a:lnSpc>
              <a:buFontTx/>
              <a:buChar char="-"/>
            </a:pPr>
            <a:r>
              <a:rPr lang="en-US" altLang="en-US" sz="2800" dirty="0">
                <a:latin typeface="Times New Roman" pitchFamily="18" charset="0"/>
              </a:rPr>
              <a:t>Conditions like cardiomyopathy impair heart function, leading to serious health issues.</a:t>
            </a:r>
          </a:p>
          <a:p>
            <a:pPr marL="914400" lvl="1" indent="-457200" algn="l">
              <a:lnSpc>
                <a:spcPct val="95000"/>
              </a:lnSpc>
              <a:buFontTx/>
              <a:buChar char="-"/>
            </a:pPr>
            <a:r>
              <a:rPr lang="en-US" altLang="en-US" sz="2800" dirty="0">
                <a:latin typeface="Times New Roman" pitchFamily="18" charset="0"/>
              </a:rPr>
              <a:t>Echocardiography, a non-invasive imaging technique, is essential for diagnosing heart conditions by measuring parameters like the Left Ventricle. </a:t>
            </a:r>
          </a:p>
          <a:p>
            <a:pPr marL="171450" indent="-457200" algn="l">
              <a:lnSpc>
                <a:spcPct val="95000"/>
              </a:lnSpc>
              <a:buFont typeface="Arial" panose="020B0604020202020204" pitchFamily="34" charset="0"/>
              <a:buChar char="•"/>
            </a:pPr>
            <a:r>
              <a:rPr lang="en-US" altLang="en-US" sz="2800" dirty="0">
                <a:latin typeface="Times New Roman" pitchFamily="18" charset="0"/>
              </a:rPr>
              <a:t>Ejection Fraction (LVEF).</a:t>
            </a:r>
          </a:p>
          <a:p>
            <a:pPr marL="914400" lvl="1" indent="-457200" algn="l">
              <a:lnSpc>
                <a:spcPct val="95000"/>
              </a:lnSpc>
              <a:buFontTx/>
              <a:buChar char="-"/>
            </a:pPr>
            <a:r>
              <a:rPr lang="en-US" altLang="en-US" sz="2800" dirty="0">
                <a:latin typeface="Times New Roman" pitchFamily="18" charset="0"/>
              </a:rPr>
              <a:t>Newly trained cardiologists often struggle with accurate and rapid diagnoses due to the complexity of echocardiographic data.</a:t>
            </a:r>
          </a:p>
          <a:p>
            <a:pPr marL="171450" indent="-457200" algn="l">
              <a:lnSpc>
                <a:spcPct val="95000"/>
              </a:lnSpc>
              <a:buFont typeface="Arial" panose="020B0604020202020204" pitchFamily="34" charset="0"/>
              <a:buChar char="•"/>
            </a:pPr>
            <a:r>
              <a:rPr lang="en-US" altLang="en-US" sz="2800" dirty="0">
                <a:latin typeface="Times New Roman" pitchFamily="18" charset="0"/>
              </a:rPr>
              <a:t>Motivation</a:t>
            </a:r>
          </a:p>
          <a:p>
            <a:pPr marL="914400" lvl="1" indent="-457200" algn="l">
              <a:lnSpc>
                <a:spcPct val="95000"/>
              </a:lnSpc>
              <a:buFontTx/>
              <a:buChar char="-"/>
            </a:pPr>
            <a:r>
              <a:rPr lang="en-US" altLang="en-US" sz="2800" dirty="0">
                <a:latin typeface="Times New Roman" pitchFamily="18" charset="0"/>
              </a:rPr>
              <a:t>Cardiovascular diseases are a leading cause of death globally, affecting over 500 million people and causing around 20.5 million deaths in 2021.</a:t>
            </a:r>
          </a:p>
          <a:p>
            <a:pPr marL="914400" lvl="1" indent="-457200" algn="l">
              <a:lnSpc>
                <a:spcPct val="95000"/>
              </a:lnSpc>
              <a:buFontTx/>
              <a:buChar char="-"/>
            </a:pPr>
            <a:r>
              <a:rPr lang="en-US" altLang="en-US" sz="2800" dirty="0">
                <a:latin typeface="Times New Roman" pitchFamily="18" charset="0"/>
              </a:rPr>
              <a:t>Early detection and continuous heart health monitoring can significantly reduce risks and improve outcomes.</a:t>
            </a:r>
          </a:p>
          <a:p>
            <a:pPr marL="914400" lvl="1" indent="-457200" algn="l">
              <a:lnSpc>
                <a:spcPct val="95000"/>
              </a:lnSpc>
              <a:buFontTx/>
              <a:buChar char="-"/>
            </a:pPr>
            <a:r>
              <a:rPr lang="en-US" altLang="en-US" sz="2800" dirty="0">
                <a:latin typeface="Times New Roman" pitchFamily="18" charset="0"/>
              </a:rPr>
              <a:t>Heart assessment apps can provide personalized care, enhance accessibility, and empower patients.</a:t>
            </a:r>
          </a:p>
          <a:p>
            <a:pPr marL="171450" indent="-457200" algn="l">
              <a:lnSpc>
                <a:spcPct val="95000"/>
              </a:lnSpc>
              <a:buFont typeface="Arial" panose="020B0604020202020204" pitchFamily="34" charset="0"/>
              <a:buChar char="•"/>
            </a:pPr>
            <a:r>
              <a:rPr lang="en-US" altLang="en-US" sz="2800" dirty="0">
                <a:latin typeface="Times New Roman" pitchFamily="18" charset="0"/>
              </a:rPr>
              <a:t>Objective</a:t>
            </a:r>
          </a:p>
          <a:p>
            <a:pPr marL="914400" lvl="1" indent="-457200" algn="l">
              <a:lnSpc>
                <a:spcPct val="95000"/>
              </a:lnSpc>
              <a:buFontTx/>
              <a:buChar char="-"/>
            </a:pPr>
            <a:r>
              <a:rPr lang="en-US" altLang="en-US" sz="2800" dirty="0">
                <a:latin typeface="Times New Roman" pitchFamily="18" charset="0"/>
              </a:rPr>
              <a:t>Develop a system to accurately assess cardiac function and estimate LVEF from echocardiograms, aiding in early diagnosis and management of heart conditions.</a:t>
            </a:r>
          </a:p>
          <a:p>
            <a:pPr marL="171450" indent="-457200" algn="l">
              <a:lnSpc>
                <a:spcPct val="95000"/>
              </a:lnSpc>
              <a:buFont typeface="Arial" panose="020B0604020202020204" pitchFamily="34" charset="0"/>
              <a:buChar char="•"/>
            </a:pPr>
            <a:r>
              <a:rPr lang="en-US" altLang="en-US" sz="2800" dirty="0">
                <a:latin typeface="Times New Roman" pitchFamily="18" charset="0"/>
              </a:rPr>
              <a:t>Proposed Solutions</a:t>
            </a:r>
          </a:p>
          <a:p>
            <a:pPr marL="914400" lvl="1" indent="-457200" algn="l">
              <a:lnSpc>
                <a:spcPct val="95000"/>
              </a:lnSpc>
              <a:buFontTx/>
              <a:buChar char="-"/>
            </a:pPr>
            <a:r>
              <a:rPr lang="en-US" altLang="en-US" sz="2800" dirty="0">
                <a:latin typeface="Times New Roman" pitchFamily="18" charset="0"/>
              </a:rPr>
              <a:t>Utilize advanced diagnostic tools like AI and machine learning for analyzing echocardiographic data.</a:t>
            </a:r>
          </a:p>
          <a:p>
            <a:pPr marL="914400" lvl="1" indent="-457200" algn="l">
              <a:lnSpc>
                <a:spcPct val="95000"/>
              </a:lnSpc>
              <a:buFontTx/>
              <a:buChar char="-"/>
            </a:pPr>
            <a:r>
              <a:rPr lang="en-US" altLang="en-US" sz="2800" dirty="0">
                <a:latin typeface="Times New Roman" pitchFamily="18" charset="0"/>
              </a:rPr>
              <a:t>Implement telemedicine for remote consultations.</a:t>
            </a:r>
          </a:p>
          <a:p>
            <a:pPr marL="914400" lvl="1" indent="-457200" algn="l">
              <a:lnSpc>
                <a:spcPct val="95000"/>
              </a:lnSpc>
              <a:buFontTx/>
              <a:buChar char="-"/>
            </a:pPr>
            <a:r>
              <a:rPr lang="en-US" altLang="en-US" sz="2800" dirty="0">
                <a:latin typeface="Times New Roman" pitchFamily="18" charset="0"/>
              </a:rPr>
              <a:t>Emphasize continuous education and training for new cardiologists Adopt a multidisciplinary approach for comprehensive patient care.</a:t>
            </a:r>
          </a:p>
          <a:p>
            <a:pPr indent="-285750" algn="l">
              <a:lnSpc>
                <a:spcPct val="95000"/>
              </a:lnSpc>
            </a:pPr>
            <a:r>
              <a:rPr lang="en-US" altLang="en-US" sz="2800" dirty="0">
                <a:latin typeface="Times New Roman" pitchFamily="18" charset="0"/>
              </a:rPr>
              <a:t>The project aims to leverage technology to enhance diagnostic accuracy, speed, and overall cardiac care.</a:t>
            </a:r>
          </a:p>
        </p:txBody>
      </p:sp>
      <p:sp>
        <p:nvSpPr>
          <p:cNvPr id="2053" name="Text Box 10"/>
          <p:cNvSpPr txBox="1">
            <a:spLocks noChangeArrowheads="1"/>
          </p:cNvSpPr>
          <p:nvPr/>
        </p:nvSpPr>
        <p:spPr bwMode="auto">
          <a:xfrm>
            <a:off x="4418950" y="25595508"/>
            <a:ext cx="3750310" cy="113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850" tIns="36425" rIns="72850" bIns="36425">
            <a:spAutoFit/>
          </a:bodyPr>
          <a:lstStyle>
            <a:lvl1pPr defTabSz="3497263" eaLnBrk="0" hangingPunct="0">
              <a:defRPr sz="6900">
                <a:solidFill>
                  <a:schemeClr val="tx1"/>
                </a:solidFill>
                <a:latin typeface="Arial" charset="0"/>
              </a:defRPr>
            </a:lvl1pPr>
            <a:lvl2pPr marL="742950" indent="-285750" defTabSz="3497263" eaLnBrk="0" hangingPunct="0">
              <a:defRPr sz="6900">
                <a:solidFill>
                  <a:schemeClr val="tx1"/>
                </a:solidFill>
                <a:latin typeface="Arial" charset="0"/>
              </a:defRPr>
            </a:lvl2pPr>
            <a:lvl3pPr marL="1143000" indent="-228600" defTabSz="3497263" eaLnBrk="0" hangingPunct="0">
              <a:defRPr sz="6900">
                <a:solidFill>
                  <a:schemeClr val="tx1"/>
                </a:solidFill>
                <a:latin typeface="Arial" charset="0"/>
              </a:defRPr>
            </a:lvl3pPr>
            <a:lvl4pPr marL="1600200" indent="-228600" defTabSz="3497263" eaLnBrk="0" hangingPunct="0">
              <a:defRPr sz="6900">
                <a:solidFill>
                  <a:schemeClr val="tx1"/>
                </a:solidFill>
                <a:latin typeface="Arial" charset="0"/>
              </a:defRPr>
            </a:lvl4pPr>
            <a:lvl5pPr marL="2057400" indent="-228600" defTabSz="3497263" eaLnBrk="0" hangingPunct="0">
              <a:defRPr sz="6900">
                <a:solidFill>
                  <a:schemeClr val="tx1"/>
                </a:solidFill>
                <a:latin typeface="Arial" charset="0"/>
              </a:defRPr>
            </a:lvl5pPr>
            <a:lvl6pPr marL="2514600" indent="-228600" algn="ctr" defTabSz="3497263" eaLnBrk="0" fontAlgn="base" hangingPunct="0">
              <a:spcBef>
                <a:spcPct val="0"/>
              </a:spcBef>
              <a:spcAft>
                <a:spcPct val="0"/>
              </a:spcAft>
              <a:defRPr sz="6900">
                <a:solidFill>
                  <a:schemeClr val="tx1"/>
                </a:solidFill>
                <a:latin typeface="Arial" charset="0"/>
              </a:defRPr>
            </a:lvl6pPr>
            <a:lvl7pPr marL="2971800" indent="-228600" algn="ctr" defTabSz="3497263" eaLnBrk="0" fontAlgn="base" hangingPunct="0">
              <a:spcBef>
                <a:spcPct val="0"/>
              </a:spcBef>
              <a:spcAft>
                <a:spcPct val="0"/>
              </a:spcAft>
              <a:defRPr sz="6900">
                <a:solidFill>
                  <a:schemeClr val="tx1"/>
                </a:solidFill>
                <a:latin typeface="Arial" charset="0"/>
              </a:defRPr>
            </a:lvl7pPr>
            <a:lvl8pPr marL="3429000" indent="-228600" algn="ctr" defTabSz="3497263" eaLnBrk="0" fontAlgn="base" hangingPunct="0">
              <a:spcBef>
                <a:spcPct val="0"/>
              </a:spcBef>
              <a:spcAft>
                <a:spcPct val="0"/>
              </a:spcAft>
              <a:defRPr sz="6900">
                <a:solidFill>
                  <a:schemeClr val="tx1"/>
                </a:solidFill>
                <a:latin typeface="Arial" charset="0"/>
              </a:defRPr>
            </a:lvl8pPr>
            <a:lvl9pPr marL="3886200" indent="-228600" algn="ctr" defTabSz="3497263" eaLnBrk="0" fontAlgn="base" hangingPunct="0">
              <a:spcBef>
                <a:spcPct val="0"/>
              </a:spcBef>
              <a:spcAft>
                <a:spcPct val="0"/>
              </a:spcAft>
              <a:defRPr sz="6900">
                <a:solidFill>
                  <a:schemeClr val="tx1"/>
                </a:solidFill>
                <a:latin typeface="Arial" charset="0"/>
              </a:defRPr>
            </a:lvl9pPr>
          </a:lstStyle>
          <a:p>
            <a:pPr eaLnBrk="1" hangingPunct="1">
              <a:spcBef>
                <a:spcPct val="50000"/>
              </a:spcBef>
            </a:pPr>
            <a:r>
              <a:rPr lang="en-US" altLang="en-US" b="1" dirty="0"/>
              <a:t>Methods</a:t>
            </a:r>
          </a:p>
        </p:txBody>
      </p:sp>
      <p:sp>
        <p:nvSpPr>
          <p:cNvPr id="2054" name="Text Box 11"/>
          <p:cNvSpPr txBox="1">
            <a:spLocks noChangeArrowheads="1"/>
          </p:cNvSpPr>
          <p:nvPr/>
        </p:nvSpPr>
        <p:spPr bwMode="auto">
          <a:xfrm>
            <a:off x="15806474" y="22064584"/>
            <a:ext cx="564515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850" tIns="36425" rIns="72850" bIns="36425">
            <a:spAutoFit/>
          </a:bodyPr>
          <a:lstStyle>
            <a:lvl1pPr defTabSz="3497263" eaLnBrk="0" hangingPunct="0">
              <a:defRPr sz="6900">
                <a:solidFill>
                  <a:schemeClr val="tx1"/>
                </a:solidFill>
                <a:latin typeface="Arial" charset="0"/>
              </a:defRPr>
            </a:lvl1pPr>
            <a:lvl2pPr marL="742950" indent="-285750" defTabSz="3497263" eaLnBrk="0" hangingPunct="0">
              <a:defRPr sz="6900">
                <a:solidFill>
                  <a:schemeClr val="tx1"/>
                </a:solidFill>
                <a:latin typeface="Arial" charset="0"/>
              </a:defRPr>
            </a:lvl2pPr>
            <a:lvl3pPr marL="1143000" indent="-228600" defTabSz="3497263" eaLnBrk="0" hangingPunct="0">
              <a:defRPr sz="6900">
                <a:solidFill>
                  <a:schemeClr val="tx1"/>
                </a:solidFill>
                <a:latin typeface="Arial" charset="0"/>
              </a:defRPr>
            </a:lvl3pPr>
            <a:lvl4pPr marL="1600200" indent="-228600" defTabSz="3497263" eaLnBrk="0" hangingPunct="0">
              <a:defRPr sz="6900">
                <a:solidFill>
                  <a:schemeClr val="tx1"/>
                </a:solidFill>
                <a:latin typeface="Arial" charset="0"/>
              </a:defRPr>
            </a:lvl4pPr>
            <a:lvl5pPr marL="2057400" indent="-228600" defTabSz="3497263" eaLnBrk="0" hangingPunct="0">
              <a:defRPr sz="6900">
                <a:solidFill>
                  <a:schemeClr val="tx1"/>
                </a:solidFill>
                <a:latin typeface="Arial" charset="0"/>
              </a:defRPr>
            </a:lvl5pPr>
            <a:lvl6pPr marL="2514600" indent="-228600" algn="ctr" defTabSz="3497263" eaLnBrk="0" fontAlgn="base" hangingPunct="0">
              <a:spcBef>
                <a:spcPct val="0"/>
              </a:spcBef>
              <a:spcAft>
                <a:spcPct val="0"/>
              </a:spcAft>
              <a:defRPr sz="6900">
                <a:solidFill>
                  <a:schemeClr val="tx1"/>
                </a:solidFill>
                <a:latin typeface="Arial" charset="0"/>
              </a:defRPr>
            </a:lvl6pPr>
            <a:lvl7pPr marL="2971800" indent="-228600" algn="ctr" defTabSz="3497263" eaLnBrk="0" fontAlgn="base" hangingPunct="0">
              <a:spcBef>
                <a:spcPct val="0"/>
              </a:spcBef>
              <a:spcAft>
                <a:spcPct val="0"/>
              </a:spcAft>
              <a:defRPr sz="6900">
                <a:solidFill>
                  <a:schemeClr val="tx1"/>
                </a:solidFill>
                <a:latin typeface="Arial" charset="0"/>
              </a:defRPr>
            </a:lvl7pPr>
            <a:lvl8pPr marL="3429000" indent="-228600" algn="ctr" defTabSz="3497263" eaLnBrk="0" fontAlgn="base" hangingPunct="0">
              <a:spcBef>
                <a:spcPct val="0"/>
              </a:spcBef>
              <a:spcAft>
                <a:spcPct val="0"/>
              </a:spcAft>
              <a:defRPr sz="6900">
                <a:solidFill>
                  <a:schemeClr val="tx1"/>
                </a:solidFill>
                <a:latin typeface="Arial" charset="0"/>
              </a:defRPr>
            </a:lvl8pPr>
            <a:lvl9pPr marL="3886200" indent="-228600" algn="ctr" defTabSz="3497263" eaLnBrk="0" fontAlgn="base" hangingPunct="0">
              <a:spcBef>
                <a:spcPct val="0"/>
              </a:spcBef>
              <a:spcAft>
                <a:spcPct val="0"/>
              </a:spcAft>
              <a:defRPr sz="6900">
                <a:solidFill>
                  <a:schemeClr val="tx1"/>
                </a:solidFill>
                <a:latin typeface="Arial" charset="0"/>
              </a:defRPr>
            </a:lvl9pPr>
          </a:lstStyle>
          <a:p>
            <a:pPr eaLnBrk="1" hangingPunct="1">
              <a:spcBef>
                <a:spcPct val="50000"/>
              </a:spcBef>
            </a:pPr>
            <a:r>
              <a:rPr lang="en-US" altLang="en-US" b="1" dirty="0"/>
              <a:t>Conclusions</a:t>
            </a:r>
          </a:p>
        </p:txBody>
      </p:sp>
      <p:sp>
        <p:nvSpPr>
          <p:cNvPr id="2055" name="AutoShape 13"/>
          <p:cNvSpPr>
            <a:spLocks noChangeArrowheads="1"/>
          </p:cNvSpPr>
          <p:nvPr/>
        </p:nvSpPr>
        <p:spPr bwMode="auto">
          <a:xfrm>
            <a:off x="393700" y="830262"/>
            <a:ext cx="24414163" cy="5749925"/>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850" tIns="36425" rIns="72850" bIns="36425" anchor="ctr"/>
          <a:lstStyle>
            <a:lvl1pPr defTabSz="3497263" eaLnBrk="0" hangingPunct="0">
              <a:defRPr sz="6900">
                <a:solidFill>
                  <a:schemeClr val="tx1"/>
                </a:solidFill>
                <a:latin typeface="Arial" charset="0"/>
              </a:defRPr>
            </a:lvl1pPr>
            <a:lvl2pPr marL="742950" indent="-285750" defTabSz="3497263" eaLnBrk="0" hangingPunct="0">
              <a:defRPr sz="6900">
                <a:solidFill>
                  <a:schemeClr val="tx1"/>
                </a:solidFill>
                <a:latin typeface="Arial" charset="0"/>
              </a:defRPr>
            </a:lvl2pPr>
            <a:lvl3pPr marL="1143000" indent="-228600" defTabSz="3497263" eaLnBrk="0" hangingPunct="0">
              <a:defRPr sz="6900">
                <a:solidFill>
                  <a:schemeClr val="tx1"/>
                </a:solidFill>
                <a:latin typeface="Arial" charset="0"/>
              </a:defRPr>
            </a:lvl3pPr>
            <a:lvl4pPr marL="1600200" indent="-228600" defTabSz="3497263" eaLnBrk="0" hangingPunct="0">
              <a:defRPr sz="6900">
                <a:solidFill>
                  <a:schemeClr val="tx1"/>
                </a:solidFill>
                <a:latin typeface="Arial" charset="0"/>
              </a:defRPr>
            </a:lvl4pPr>
            <a:lvl5pPr marL="2057400" indent="-228600" defTabSz="3497263" eaLnBrk="0" hangingPunct="0">
              <a:defRPr sz="6900">
                <a:solidFill>
                  <a:schemeClr val="tx1"/>
                </a:solidFill>
                <a:latin typeface="Arial" charset="0"/>
              </a:defRPr>
            </a:lvl5pPr>
            <a:lvl6pPr marL="2514600" indent="-228600" algn="ctr" defTabSz="3497263" eaLnBrk="0" fontAlgn="base" hangingPunct="0">
              <a:spcBef>
                <a:spcPct val="0"/>
              </a:spcBef>
              <a:spcAft>
                <a:spcPct val="0"/>
              </a:spcAft>
              <a:defRPr sz="6900">
                <a:solidFill>
                  <a:schemeClr val="tx1"/>
                </a:solidFill>
                <a:latin typeface="Arial" charset="0"/>
              </a:defRPr>
            </a:lvl6pPr>
            <a:lvl7pPr marL="2971800" indent="-228600" algn="ctr" defTabSz="3497263" eaLnBrk="0" fontAlgn="base" hangingPunct="0">
              <a:spcBef>
                <a:spcPct val="0"/>
              </a:spcBef>
              <a:spcAft>
                <a:spcPct val="0"/>
              </a:spcAft>
              <a:defRPr sz="6900">
                <a:solidFill>
                  <a:schemeClr val="tx1"/>
                </a:solidFill>
                <a:latin typeface="Arial" charset="0"/>
              </a:defRPr>
            </a:lvl7pPr>
            <a:lvl8pPr marL="3429000" indent="-228600" algn="ctr" defTabSz="3497263" eaLnBrk="0" fontAlgn="base" hangingPunct="0">
              <a:spcBef>
                <a:spcPct val="0"/>
              </a:spcBef>
              <a:spcAft>
                <a:spcPct val="0"/>
              </a:spcAft>
              <a:defRPr sz="6900">
                <a:solidFill>
                  <a:schemeClr val="tx1"/>
                </a:solidFill>
                <a:latin typeface="Arial" charset="0"/>
              </a:defRPr>
            </a:lvl8pPr>
            <a:lvl9pPr marL="3886200" indent="-228600" algn="ctr" defTabSz="3497263" eaLnBrk="0" fontAlgn="base" hangingPunct="0">
              <a:spcBef>
                <a:spcPct val="0"/>
              </a:spcBef>
              <a:spcAft>
                <a:spcPct val="0"/>
              </a:spcAft>
              <a:defRPr sz="6900">
                <a:solidFill>
                  <a:schemeClr val="tx1"/>
                </a:solidFill>
                <a:latin typeface="Arial" charset="0"/>
              </a:defRPr>
            </a:lvl9pPr>
          </a:lstStyle>
          <a:p>
            <a:pPr eaLnBrk="1" hangingPunct="1"/>
            <a:endParaRPr lang="en-US" altLang="en-US">
              <a:solidFill>
                <a:schemeClr val="bg1"/>
              </a:solidFill>
            </a:endParaRPr>
          </a:p>
        </p:txBody>
      </p:sp>
      <p:sp>
        <p:nvSpPr>
          <p:cNvPr id="2056" name="Text Box 14"/>
          <p:cNvSpPr txBox="1">
            <a:spLocks noChangeArrowheads="1"/>
          </p:cNvSpPr>
          <p:nvPr/>
        </p:nvSpPr>
        <p:spPr bwMode="auto">
          <a:xfrm>
            <a:off x="3768019" y="1838241"/>
            <a:ext cx="17410924" cy="435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850" tIns="36425" rIns="72850" bIns="36425">
            <a:spAutoFit/>
          </a:bodyPr>
          <a:lstStyle>
            <a:lvl1pPr defTabSz="3497263" eaLnBrk="0" hangingPunct="0">
              <a:defRPr sz="6900">
                <a:solidFill>
                  <a:schemeClr val="tx1"/>
                </a:solidFill>
                <a:latin typeface="Arial" charset="0"/>
              </a:defRPr>
            </a:lvl1pPr>
            <a:lvl2pPr marL="742950" indent="-285750" defTabSz="3497263" eaLnBrk="0" hangingPunct="0">
              <a:defRPr sz="6900">
                <a:solidFill>
                  <a:schemeClr val="tx1"/>
                </a:solidFill>
                <a:latin typeface="Arial" charset="0"/>
              </a:defRPr>
            </a:lvl2pPr>
            <a:lvl3pPr marL="1143000" indent="-228600" defTabSz="3497263" eaLnBrk="0" hangingPunct="0">
              <a:defRPr sz="6900">
                <a:solidFill>
                  <a:schemeClr val="tx1"/>
                </a:solidFill>
                <a:latin typeface="Arial" charset="0"/>
              </a:defRPr>
            </a:lvl3pPr>
            <a:lvl4pPr marL="1600200" indent="-228600" defTabSz="3497263" eaLnBrk="0" hangingPunct="0">
              <a:defRPr sz="6900">
                <a:solidFill>
                  <a:schemeClr val="tx1"/>
                </a:solidFill>
                <a:latin typeface="Arial" charset="0"/>
              </a:defRPr>
            </a:lvl4pPr>
            <a:lvl5pPr marL="2057400" indent="-228600" defTabSz="3497263" eaLnBrk="0" hangingPunct="0">
              <a:defRPr sz="6900">
                <a:solidFill>
                  <a:schemeClr val="tx1"/>
                </a:solidFill>
                <a:latin typeface="Arial" charset="0"/>
              </a:defRPr>
            </a:lvl5pPr>
            <a:lvl6pPr marL="2514600" indent="-228600" algn="ctr" defTabSz="3497263" eaLnBrk="0" fontAlgn="base" hangingPunct="0">
              <a:spcBef>
                <a:spcPct val="0"/>
              </a:spcBef>
              <a:spcAft>
                <a:spcPct val="0"/>
              </a:spcAft>
              <a:defRPr sz="6900">
                <a:solidFill>
                  <a:schemeClr val="tx1"/>
                </a:solidFill>
                <a:latin typeface="Arial" charset="0"/>
              </a:defRPr>
            </a:lvl6pPr>
            <a:lvl7pPr marL="2971800" indent="-228600" algn="ctr" defTabSz="3497263" eaLnBrk="0" fontAlgn="base" hangingPunct="0">
              <a:spcBef>
                <a:spcPct val="0"/>
              </a:spcBef>
              <a:spcAft>
                <a:spcPct val="0"/>
              </a:spcAft>
              <a:defRPr sz="6900">
                <a:solidFill>
                  <a:schemeClr val="tx1"/>
                </a:solidFill>
                <a:latin typeface="Arial" charset="0"/>
              </a:defRPr>
            </a:lvl7pPr>
            <a:lvl8pPr marL="3429000" indent="-228600" algn="ctr" defTabSz="3497263" eaLnBrk="0" fontAlgn="base" hangingPunct="0">
              <a:spcBef>
                <a:spcPct val="0"/>
              </a:spcBef>
              <a:spcAft>
                <a:spcPct val="0"/>
              </a:spcAft>
              <a:defRPr sz="6900">
                <a:solidFill>
                  <a:schemeClr val="tx1"/>
                </a:solidFill>
                <a:latin typeface="Arial" charset="0"/>
              </a:defRPr>
            </a:lvl8pPr>
            <a:lvl9pPr marL="3886200" indent="-228600" algn="ctr" defTabSz="3497263" eaLnBrk="0" fontAlgn="base" hangingPunct="0">
              <a:spcBef>
                <a:spcPct val="0"/>
              </a:spcBef>
              <a:spcAft>
                <a:spcPct val="0"/>
              </a:spcAft>
              <a:defRPr sz="6900">
                <a:solidFill>
                  <a:schemeClr val="tx1"/>
                </a:solidFill>
                <a:latin typeface="Arial" charset="0"/>
              </a:defRPr>
            </a:lvl9pPr>
          </a:lstStyle>
          <a:p>
            <a:pPr eaLnBrk="1" hangingPunct="1">
              <a:spcBef>
                <a:spcPct val="50000"/>
              </a:spcBef>
            </a:pPr>
            <a:r>
              <a:rPr lang="en-US" altLang="en-US" sz="6600" b="1" dirty="0"/>
              <a:t>Echo-Based Cardiac Function Assessment</a:t>
            </a:r>
            <a:endParaRPr lang="en-US" altLang="en-US" sz="3200" b="1" dirty="0"/>
          </a:p>
          <a:p>
            <a:pPr eaLnBrk="1" hangingPunct="1"/>
            <a:r>
              <a:rPr lang="en-US" altLang="en-US" sz="4400" b="1" dirty="0"/>
              <a:t>Abanoub Gamal, Kerolos Nabil, Kerolos Helal,</a:t>
            </a:r>
          </a:p>
          <a:p>
            <a:pPr eaLnBrk="1" hangingPunct="1"/>
            <a:r>
              <a:rPr lang="en-US" altLang="en-US" sz="4400" b="1" dirty="0"/>
              <a:t> Kerlos Waheed, Yassa Kamille, Ganna Muhammed </a:t>
            </a:r>
          </a:p>
          <a:p>
            <a:pPr eaLnBrk="1" hangingPunct="1"/>
            <a:r>
              <a:rPr lang="en-US" altLang="en-US" sz="4400" b="1" dirty="0"/>
              <a:t>Dr. Manal Mohsen Tantawi, TA. Radwa Reda </a:t>
            </a:r>
          </a:p>
          <a:p>
            <a:pPr eaLnBrk="1" hangingPunct="1"/>
            <a:r>
              <a:rPr lang="en-US" altLang="en-US" sz="4000" b="1" i="1" dirty="0"/>
              <a:t>Scientific Computing Department</a:t>
            </a:r>
          </a:p>
          <a:p>
            <a:pPr eaLnBrk="1" hangingPunct="1"/>
            <a:r>
              <a:rPr lang="en-US" altLang="en-US" sz="4000" b="1" i="1" dirty="0"/>
              <a:t>Faculty of Computer and Information Sciences - Ain Shams University</a:t>
            </a:r>
            <a:endParaRPr lang="en-US" altLang="en-US" sz="4000" dirty="0"/>
          </a:p>
        </p:txBody>
      </p:sp>
      <p:sp>
        <p:nvSpPr>
          <p:cNvPr id="2058" name="Text Box 27"/>
          <p:cNvSpPr txBox="1">
            <a:spLocks noChangeArrowheads="1"/>
          </p:cNvSpPr>
          <p:nvPr/>
        </p:nvSpPr>
        <p:spPr bwMode="auto">
          <a:xfrm>
            <a:off x="15806475" y="29108004"/>
            <a:ext cx="5645149" cy="113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850" tIns="36425" rIns="72850" bIns="36425">
            <a:spAutoFit/>
          </a:bodyPr>
          <a:lstStyle>
            <a:lvl1pPr defTabSz="3497263" eaLnBrk="0" hangingPunct="0">
              <a:defRPr sz="6900">
                <a:solidFill>
                  <a:schemeClr val="tx1"/>
                </a:solidFill>
                <a:latin typeface="Arial" charset="0"/>
              </a:defRPr>
            </a:lvl1pPr>
            <a:lvl2pPr marL="742950" indent="-285750" defTabSz="3497263" eaLnBrk="0" hangingPunct="0">
              <a:defRPr sz="6900">
                <a:solidFill>
                  <a:schemeClr val="tx1"/>
                </a:solidFill>
                <a:latin typeface="Arial" charset="0"/>
              </a:defRPr>
            </a:lvl2pPr>
            <a:lvl3pPr marL="1143000" indent="-228600" defTabSz="3497263" eaLnBrk="0" hangingPunct="0">
              <a:defRPr sz="6900">
                <a:solidFill>
                  <a:schemeClr val="tx1"/>
                </a:solidFill>
                <a:latin typeface="Arial" charset="0"/>
              </a:defRPr>
            </a:lvl3pPr>
            <a:lvl4pPr marL="1600200" indent="-228600" defTabSz="3497263" eaLnBrk="0" hangingPunct="0">
              <a:defRPr sz="6900">
                <a:solidFill>
                  <a:schemeClr val="tx1"/>
                </a:solidFill>
                <a:latin typeface="Arial" charset="0"/>
              </a:defRPr>
            </a:lvl4pPr>
            <a:lvl5pPr marL="2057400" indent="-228600" defTabSz="3497263" eaLnBrk="0" hangingPunct="0">
              <a:defRPr sz="6900">
                <a:solidFill>
                  <a:schemeClr val="tx1"/>
                </a:solidFill>
                <a:latin typeface="Arial" charset="0"/>
              </a:defRPr>
            </a:lvl5pPr>
            <a:lvl6pPr marL="2514600" indent="-228600" algn="ctr" defTabSz="3497263" eaLnBrk="0" fontAlgn="base" hangingPunct="0">
              <a:spcBef>
                <a:spcPct val="0"/>
              </a:spcBef>
              <a:spcAft>
                <a:spcPct val="0"/>
              </a:spcAft>
              <a:defRPr sz="6900">
                <a:solidFill>
                  <a:schemeClr val="tx1"/>
                </a:solidFill>
                <a:latin typeface="Arial" charset="0"/>
              </a:defRPr>
            </a:lvl6pPr>
            <a:lvl7pPr marL="2971800" indent="-228600" algn="ctr" defTabSz="3497263" eaLnBrk="0" fontAlgn="base" hangingPunct="0">
              <a:spcBef>
                <a:spcPct val="0"/>
              </a:spcBef>
              <a:spcAft>
                <a:spcPct val="0"/>
              </a:spcAft>
              <a:defRPr sz="6900">
                <a:solidFill>
                  <a:schemeClr val="tx1"/>
                </a:solidFill>
                <a:latin typeface="Arial" charset="0"/>
              </a:defRPr>
            </a:lvl7pPr>
            <a:lvl8pPr marL="3429000" indent="-228600" algn="ctr" defTabSz="3497263" eaLnBrk="0" fontAlgn="base" hangingPunct="0">
              <a:spcBef>
                <a:spcPct val="0"/>
              </a:spcBef>
              <a:spcAft>
                <a:spcPct val="0"/>
              </a:spcAft>
              <a:defRPr sz="6900">
                <a:solidFill>
                  <a:schemeClr val="tx1"/>
                </a:solidFill>
                <a:latin typeface="Arial" charset="0"/>
              </a:defRPr>
            </a:lvl8pPr>
            <a:lvl9pPr marL="3886200" indent="-228600" algn="ctr" defTabSz="3497263" eaLnBrk="0" fontAlgn="base" hangingPunct="0">
              <a:spcBef>
                <a:spcPct val="0"/>
              </a:spcBef>
              <a:spcAft>
                <a:spcPct val="0"/>
              </a:spcAft>
              <a:defRPr sz="6900">
                <a:solidFill>
                  <a:schemeClr val="tx1"/>
                </a:solidFill>
                <a:latin typeface="Arial" charset="0"/>
              </a:defRPr>
            </a:lvl9pPr>
          </a:lstStyle>
          <a:p>
            <a:pPr eaLnBrk="1" hangingPunct="1">
              <a:spcBef>
                <a:spcPct val="50000"/>
              </a:spcBef>
            </a:pPr>
            <a:r>
              <a:rPr lang="en-US" altLang="en-US" b="1" dirty="0"/>
              <a:t>Bibliography</a:t>
            </a:r>
          </a:p>
        </p:txBody>
      </p:sp>
      <p:sp>
        <p:nvSpPr>
          <p:cNvPr id="2060" name="Text Box 38"/>
          <p:cNvSpPr txBox="1">
            <a:spLocks noChangeArrowheads="1"/>
          </p:cNvSpPr>
          <p:nvPr/>
        </p:nvSpPr>
        <p:spPr bwMode="auto">
          <a:xfrm>
            <a:off x="13222024" y="30552119"/>
            <a:ext cx="11050587" cy="41426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734" tIns="24366" rIns="48734" bIns="24366">
            <a:spAutoFit/>
          </a:bodyPr>
          <a:lstStyle>
            <a:lvl1pPr marL="273050" indent="-273050" defTabSz="488950" eaLnBrk="0" hangingPunct="0">
              <a:defRPr sz="6900">
                <a:solidFill>
                  <a:schemeClr val="tx1"/>
                </a:solidFill>
                <a:latin typeface="Arial" charset="0"/>
              </a:defRPr>
            </a:lvl1pPr>
            <a:lvl2pPr marL="517525" indent="-273050" defTabSz="488950" eaLnBrk="0" hangingPunct="0">
              <a:defRPr sz="6900">
                <a:solidFill>
                  <a:schemeClr val="tx1"/>
                </a:solidFill>
                <a:latin typeface="Arial" charset="0"/>
              </a:defRPr>
            </a:lvl2pPr>
            <a:lvl3pPr marL="762000" indent="-273050" defTabSz="488950" eaLnBrk="0" hangingPunct="0">
              <a:defRPr sz="6900">
                <a:solidFill>
                  <a:schemeClr val="tx1"/>
                </a:solidFill>
                <a:latin typeface="Arial" charset="0"/>
              </a:defRPr>
            </a:lvl3pPr>
            <a:lvl4pPr marL="1003300" indent="-273050" defTabSz="488950" eaLnBrk="0" hangingPunct="0">
              <a:defRPr sz="6900">
                <a:solidFill>
                  <a:schemeClr val="tx1"/>
                </a:solidFill>
                <a:latin typeface="Arial" charset="0"/>
              </a:defRPr>
            </a:lvl4pPr>
            <a:lvl5pPr marL="1247775" indent="-274638" defTabSz="488950" eaLnBrk="0" hangingPunct="0">
              <a:defRPr sz="6900">
                <a:solidFill>
                  <a:schemeClr val="tx1"/>
                </a:solidFill>
                <a:latin typeface="Arial" charset="0"/>
              </a:defRPr>
            </a:lvl5pPr>
            <a:lvl6pPr marL="1704975" indent="-274638" algn="ctr" defTabSz="488950" eaLnBrk="0" fontAlgn="base" hangingPunct="0">
              <a:spcBef>
                <a:spcPct val="0"/>
              </a:spcBef>
              <a:spcAft>
                <a:spcPct val="0"/>
              </a:spcAft>
              <a:defRPr sz="6900">
                <a:solidFill>
                  <a:schemeClr val="tx1"/>
                </a:solidFill>
                <a:latin typeface="Arial" charset="0"/>
              </a:defRPr>
            </a:lvl6pPr>
            <a:lvl7pPr marL="2162175" indent="-274638" algn="ctr" defTabSz="488950" eaLnBrk="0" fontAlgn="base" hangingPunct="0">
              <a:spcBef>
                <a:spcPct val="0"/>
              </a:spcBef>
              <a:spcAft>
                <a:spcPct val="0"/>
              </a:spcAft>
              <a:defRPr sz="6900">
                <a:solidFill>
                  <a:schemeClr val="tx1"/>
                </a:solidFill>
                <a:latin typeface="Arial" charset="0"/>
              </a:defRPr>
            </a:lvl7pPr>
            <a:lvl8pPr marL="2619375" indent="-274638" algn="ctr" defTabSz="488950" eaLnBrk="0" fontAlgn="base" hangingPunct="0">
              <a:spcBef>
                <a:spcPct val="0"/>
              </a:spcBef>
              <a:spcAft>
                <a:spcPct val="0"/>
              </a:spcAft>
              <a:defRPr sz="6900">
                <a:solidFill>
                  <a:schemeClr val="tx1"/>
                </a:solidFill>
                <a:latin typeface="Arial" charset="0"/>
              </a:defRPr>
            </a:lvl8pPr>
            <a:lvl9pPr marL="3076575" indent="-274638" algn="ctr" defTabSz="488950" eaLnBrk="0" fontAlgn="base" hangingPunct="0">
              <a:spcBef>
                <a:spcPct val="0"/>
              </a:spcBef>
              <a:spcAft>
                <a:spcPct val="0"/>
              </a:spcAft>
              <a:defRPr sz="6900">
                <a:solidFill>
                  <a:schemeClr val="tx1"/>
                </a:solidFill>
                <a:latin typeface="Arial" charset="0"/>
              </a:defRPr>
            </a:lvl9pPr>
          </a:lstStyle>
          <a:p>
            <a:pPr algn="l">
              <a:lnSpc>
                <a:spcPct val="95000"/>
              </a:lnSpc>
            </a:pPr>
            <a:endParaRPr lang="en-US" altLang="en-US" sz="2000" u="sng" dirty="0">
              <a:latin typeface="Times New Roman" pitchFamily="18" charset="0"/>
            </a:endParaRPr>
          </a:p>
          <a:p>
            <a:pPr algn="l">
              <a:lnSpc>
                <a:spcPct val="95000"/>
              </a:lnSpc>
              <a:buFont typeface="Symbol" pitchFamily="18" charset="2"/>
              <a:buAutoNum type="arabicPeriod"/>
            </a:pPr>
            <a:r>
              <a:rPr lang="en-US" altLang="en-US" sz="2000" dirty="0">
                <a:latin typeface="Times New Roman" pitchFamily="18" charset="0"/>
              </a:rPr>
              <a:t>Ouyang, D., He, B., Ghorbani, A., Yuan, N., Ebinger, J., Langlotz, C.P., Heidenreich, P.A., Harrington, R.A., Liang, D.H., Ashley, E.A. and Zou, J.Y. Video-based AI for beat-to-beat assessment of cardiac function. Nature. 2020.</a:t>
            </a:r>
          </a:p>
          <a:p>
            <a:pPr algn="l">
              <a:lnSpc>
                <a:spcPct val="95000"/>
              </a:lnSpc>
              <a:buFont typeface="Symbol" pitchFamily="18" charset="2"/>
              <a:buAutoNum type="arabicPeriod"/>
            </a:pPr>
            <a:r>
              <a:rPr lang="en-US" altLang="en-US" sz="2000" dirty="0">
                <a:latin typeface="Times New Roman" pitchFamily="18" charset="0"/>
              </a:rPr>
              <a:t>Reynaud, H., Vlontzos, A., Hou, B., Beqiri, A., Leeson, P. and Kainz, B. Ultrasound video transformers for cardiac ejection fraction estimation. In Medical Image Computing and Computer Assisted Intervention–MICCAI 2021: 24th International Conference. Springer International Publishing. Strasbourg, France. 2021. pp. 495-505.</a:t>
            </a:r>
          </a:p>
          <a:p>
            <a:pPr algn="l">
              <a:lnSpc>
                <a:spcPct val="95000"/>
              </a:lnSpc>
              <a:buFont typeface="Symbol" pitchFamily="18" charset="2"/>
              <a:buAutoNum type="arabicPeriod"/>
            </a:pPr>
            <a:r>
              <a:rPr lang="en-US" altLang="en-US" sz="2000" dirty="0">
                <a:latin typeface="Times New Roman" pitchFamily="18" charset="0"/>
              </a:rPr>
              <a:t>Duffy, G., Jain, I., He, B. and Ouyang, D. Interpretable deep learning prediction of 3d assessment of cardiac function. In Pacific Symposium on BiocomputIng .2022. pp. 231-241. </a:t>
            </a:r>
          </a:p>
          <a:p>
            <a:pPr algn="l">
              <a:lnSpc>
                <a:spcPct val="95000"/>
              </a:lnSpc>
              <a:buFont typeface="Symbol" pitchFamily="18" charset="2"/>
              <a:buAutoNum type="arabicPeriod"/>
            </a:pPr>
            <a:r>
              <a:rPr lang="en-US" altLang="en-US" sz="2000" dirty="0">
                <a:latin typeface="Times New Roman" pitchFamily="18" charset="0"/>
              </a:rPr>
              <a:t>Liu, X., Fan, Y., Li, S., Chen, M., Li, M., Hau, W.K., Zhang, H., Xu, L. and Lee, </a:t>
            </a:r>
            <a:r>
              <a:rPr lang="en-US" altLang="en-US" sz="2000" dirty="0" err="1">
                <a:latin typeface="Times New Roman" pitchFamily="18" charset="0"/>
              </a:rPr>
              <a:t>A.P.W.Deep</a:t>
            </a:r>
            <a:r>
              <a:rPr lang="en-US" altLang="en-US" sz="2000" dirty="0">
                <a:latin typeface="Times New Roman" pitchFamily="18" charset="0"/>
              </a:rPr>
              <a:t> learning-based automated left ventricular ejection fraction assessment using 2-D echocardiography. American Journal of Physiology-Heart and Circulatory Physiology. 2021. 321(2), pp.H390-H399.</a:t>
            </a:r>
          </a:p>
          <a:p>
            <a:pPr algn="l">
              <a:lnSpc>
                <a:spcPct val="95000"/>
              </a:lnSpc>
              <a:buFont typeface="Symbol" pitchFamily="18" charset="2"/>
              <a:buAutoNum type="arabicPeriod"/>
            </a:pPr>
            <a:endParaRPr lang="en-US" altLang="en-US" sz="2000" dirty="0">
              <a:latin typeface="Times New Roman" pitchFamily="18" charset="0"/>
            </a:endParaRPr>
          </a:p>
        </p:txBody>
      </p:sp>
      <p:sp>
        <p:nvSpPr>
          <p:cNvPr id="2061" name="Text Box 40"/>
          <p:cNvSpPr txBox="1">
            <a:spLocks noChangeArrowheads="1"/>
          </p:cNvSpPr>
          <p:nvPr/>
        </p:nvSpPr>
        <p:spPr bwMode="auto">
          <a:xfrm>
            <a:off x="13152174" y="23469521"/>
            <a:ext cx="11120437" cy="51250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8734" tIns="24366" rIns="48734" bIns="24366">
            <a:spAutoFit/>
          </a:bodyPr>
          <a:lstStyle>
            <a:lvl1pPr defTabSz="488950" eaLnBrk="0" hangingPunct="0">
              <a:defRPr sz="6900">
                <a:solidFill>
                  <a:schemeClr val="tx1"/>
                </a:solidFill>
                <a:latin typeface="Arial" charset="0"/>
              </a:defRPr>
            </a:lvl1pPr>
            <a:lvl2pPr marL="742950" indent="-285750" defTabSz="488950" eaLnBrk="0" hangingPunct="0">
              <a:defRPr sz="6900">
                <a:solidFill>
                  <a:schemeClr val="tx1"/>
                </a:solidFill>
                <a:latin typeface="Arial" charset="0"/>
              </a:defRPr>
            </a:lvl2pPr>
            <a:lvl3pPr marL="1143000" indent="-228600" defTabSz="488950" eaLnBrk="0" hangingPunct="0">
              <a:defRPr sz="6900">
                <a:solidFill>
                  <a:schemeClr val="tx1"/>
                </a:solidFill>
                <a:latin typeface="Arial" charset="0"/>
              </a:defRPr>
            </a:lvl3pPr>
            <a:lvl4pPr marL="1600200" indent="-228600" defTabSz="488950" eaLnBrk="0" hangingPunct="0">
              <a:defRPr sz="6900">
                <a:solidFill>
                  <a:schemeClr val="tx1"/>
                </a:solidFill>
                <a:latin typeface="Arial" charset="0"/>
              </a:defRPr>
            </a:lvl4pPr>
            <a:lvl5pPr marL="2057400" indent="-228600" defTabSz="488950" eaLnBrk="0" hangingPunct="0">
              <a:defRPr sz="6900">
                <a:solidFill>
                  <a:schemeClr val="tx1"/>
                </a:solidFill>
                <a:latin typeface="Arial" charset="0"/>
              </a:defRPr>
            </a:lvl5pPr>
            <a:lvl6pPr marL="2514600" indent="-228600" algn="ctr" defTabSz="488950" eaLnBrk="0" fontAlgn="base" hangingPunct="0">
              <a:spcBef>
                <a:spcPct val="0"/>
              </a:spcBef>
              <a:spcAft>
                <a:spcPct val="0"/>
              </a:spcAft>
              <a:defRPr sz="6900">
                <a:solidFill>
                  <a:schemeClr val="tx1"/>
                </a:solidFill>
                <a:latin typeface="Arial" charset="0"/>
              </a:defRPr>
            </a:lvl6pPr>
            <a:lvl7pPr marL="2971800" indent="-228600" algn="ctr" defTabSz="488950" eaLnBrk="0" fontAlgn="base" hangingPunct="0">
              <a:spcBef>
                <a:spcPct val="0"/>
              </a:spcBef>
              <a:spcAft>
                <a:spcPct val="0"/>
              </a:spcAft>
              <a:defRPr sz="6900">
                <a:solidFill>
                  <a:schemeClr val="tx1"/>
                </a:solidFill>
                <a:latin typeface="Arial" charset="0"/>
              </a:defRPr>
            </a:lvl7pPr>
            <a:lvl8pPr marL="3429000" indent="-228600" algn="ctr" defTabSz="488950" eaLnBrk="0" fontAlgn="base" hangingPunct="0">
              <a:spcBef>
                <a:spcPct val="0"/>
              </a:spcBef>
              <a:spcAft>
                <a:spcPct val="0"/>
              </a:spcAft>
              <a:defRPr sz="6900">
                <a:solidFill>
                  <a:schemeClr val="tx1"/>
                </a:solidFill>
                <a:latin typeface="Arial" charset="0"/>
              </a:defRPr>
            </a:lvl8pPr>
            <a:lvl9pPr marL="3886200" indent="-228600" algn="ctr" defTabSz="488950" eaLnBrk="0" fontAlgn="base" hangingPunct="0">
              <a:spcBef>
                <a:spcPct val="0"/>
              </a:spcBef>
              <a:spcAft>
                <a:spcPct val="0"/>
              </a:spcAft>
              <a:defRPr sz="6900">
                <a:solidFill>
                  <a:schemeClr val="tx1"/>
                </a:solidFill>
                <a:latin typeface="Arial" charset="0"/>
              </a:defRPr>
            </a:lvl9pPr>
          </a:lstStyle>
          <a:p>
            <a:pPr marL="342900" marR="0" lvl="0" indent="-342900" algn="l" rtl="0">
              <a:lnSpc>
                <a:spcPct val="115000"/>
              </a:lnSpc>
              <a:spcBef>
                <a:spcPts val="0"/>
              </a:spcBef>
              <a:spcAft>
                <a:spcPts val="0"/>
              </a:spcAft>
              <a:buFont typeface="Arial" panose="020B0604020202020204" pitchFamily="34"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This project addresses a critical issue facing heart failure people the objective was to develop software that gets the ejection fraction of a heartbeat from the echocardiography video and that was achieved using Deep learning models (DL).</a:t>
            </a:r>
          </a:p>
          <a:p>
            <a:pPr marL="342900" marR="0" lvl="0" indent="-342900" algn="l" rtl="0">
              <a:lnSpc>
                <a:spcPct val="115000"/>
              </a:lnSpc>
              <a:spcBef>
                <a:spcPts val="0"/>
              </a:spcBef>
              <a:spcAft>
                <a:spcPts val="0"/>
              </a:spcAft>
              <a:buFont typeface="Arial" panose="020B0604020202020204" pitchFamily="34"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Throughout the development process, we have utilized a variety of programming languages, development tools, and third-party services to ensure that our app is user-friendly and reliable. We have also developed comprehensive technical and user documentation to support the development and deployment process.</a:t>
            </a:r>
          </a:p>
          <a:p>
            <a:pPr marL="342900" marR="0" lvl="0" indent="-342900" algn="l" rtl="0">
              <a:lnSpc>
                <a:spcPct val="115000"/>
              </a:lnSpc>
              <a:spcBef>
                <a:spcPts val="0"/>
              </a:spcBef>
              <a:spcAft>
                <a:spcPts val="0"/>
              </a:spcAft>
              <a:buFont typeface="Arial" panose="020B0604020202020204" pitchFamily="34"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Our goal is to create a system that meets the needs of doctors everywhere and helps them to provide an accurate diagnosis of heart failure to the Patients.</a:t>
            </a:r>
          </a:p>
          <a:p>
            <a:pPr marL="342900" marR="0" lvl="0" indent="-342900" algn="l" rtl="0">
              <a:lnSpc>
                <a:spcPct val="115000"/>
              </a:lnSpc>
              <a:spcBef>
                <a:spcPts val="0"/>
              </a:spcBef>
              <a:spcAft>
                <a:spcPts val="0"/>
              </a:spcAft>
              <a:buFont typeface="Arial" panose="020B0604020202020204" pitchFamily="34"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We believe that our app has the potential to make a positive impact on the diagnosis process and we are excited to see it in action and help more people to see their evolution and save their lives.</a:t>
            </a:r>
          </a:p>
        </p:txBody>
      </p:sp>
      <p:sp>
        <p:nvSpPr>
          <p:cNvPr id="2062" name="Text Box 42"/>
          <p:cNvSpPr txBox="1">
            <a:spLocks noChangeArrowheads="1"/>
          </p:cNvSpPr>
          <p:nvPr/>
        </p:nvSpPr>
        <p:spPr bwMode="auto">
          <a:xfrm>
            <a:off x="3397250" y="7178675"/>
            <a:ext cx="5645150" cy="113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850" tIns="36425" rIns="72850" bIns="36425">
            <a:spAutoFit/>
          </a:bodyPr>
          <a:lstStyle>
            <a:lvl1pPr defTabSz="3497263" eaLnBrk="0" hangingPunct="0">
              <a:defRPr sz="6900">
                <a:solidFill>
                  <a:schemeClr val="tx1"/>
                </a:solidFill>
                <a:latin typeface="Arial" charset="0"/>
              </a:defRPr>
            </a:lvl1pPr>
            <a:lvl2pPr marL="742950" indent="-285750" defTabSz="3497263" eaLnBrk="0" hangingPunct="0">
              <a:defRPr sz="6900">
                <a:solidFill>
                  <a:schemeClr val="tx1"/>
                </a:solidFill>
                <a:latin typeface="Arial" charset="0"/>
              </a:defRPr>
            </a:lvl2pPr>
            <a:lvl3pPr marL="1143000" indent="-228600" defTabSz="3497263" eaLnBrk="0" hangingPunct="0">
              <a:defRPr sz="6900">
                <a:solidFill>
                  <a:schemeClr val="tx1"/>
                </a:solidFill>
                <a:latin typeface="Arial" charset="0"/>
              </a:defRPr>
            </a:lvl3pPr>
            <a:lvl4pPr marL="1600200" indent="-228600" defTabSz="3497263" eaLnBrk="0" hangingPunct="0">
              <a:defRPr sz="6900">
                <a:solidFill>
                  <a:schemeClr val="tx1"/>
                </a:solidFill>
                <a:latin typeface="Arial" charset="0"/>
              </a:defRPr>
            </a:lvl4pPr>
            <a:lvl5pPr marL="2057400" indent="-228600" defTabSz="3497263" eaLnBrk="0" hangingPunct="0">
              <a:defRPr sz="6900">
                <a:solidFill>
                  <a:schemeClr val="tx1"/>
                </a:solidFill>
                <a:latin typeface="Arial" charset="0"/>
              </a:defRPr>
            </a:lvl5pPr>
            <a:lvl6pPr marL="2514600" indent="-228600" algn="ctr" defTabSz="3497263" eaLnBrk="0" fontAlgn="base" hangingPunct="0">
              <a:spcBef>
                <a:spcPct val="0"/>
              </a:spcBef>
              <a:spcAft>
                <a:spcPct val="0"/>
              </a:spcAft>
              <a:defRPr sz="6900">
                <a:solidFill>
                  <a:schemeClr val="tx1"/>
                </a:solidFill>
                <a:latin typeface="Arial" charset="0"/>
              </a:defRPr>
            </a:lvl6pPr>
            <a:lvl7pPr marL="2971800" indent="-228600" algn="ctr" defTabSz="3497263" eaLnBrk="0" fontAlgn="base" hangingPunct="0">
              <a:spcBef>
                <a:spcPct val="0"/>
              </a:spcBef>
              <a:spcAft>
                <a:spcPct val="0"/>
              </a:spcAft>
              <a:defRPr sz="6900">
                <a:solidFill>
                  <a:schemeClr val="tx1"/>
                </a:solidFill>
                <a:latin typeface="Arial" charset="0"/>
              </a:defRPr>
            </a:lvl7pPr>
            <a:lvl8pPr marL="3429000" indent="-228600" algn="ctr" defTabSz="3497263" eaLnBrk="0" fontAlgn="base" hangingPunct="0">
              <a:spcBef>
                <a:spcPct val="0"/>
              </a:spcBef>
              <a:spcAft>
                <a:spcPct val="0"/>
              </a:spcAft>
              <a:defRPr sz="6900">
                <a:solidFill>
                  <a:schemeClr val="tx1"/>
                </a:solidFill>
                <a:latin typeface="Arial" charset="0"/>
              </a:defRPr>
            </a:lvl8pPr>
            <a:lvl9pPr marL="3886200" indent="-228600" algn="ctr" defTabSz="3497263" eaLnBrk="0" fontAlgn="base" hangingPunct="0">
              <a:spcBef>
                <a:spcPct val="0"/>
              </a:spcBef>
              <a:spcAft>
                <a:spcPct val="0"/>
              </a:spcAft>
              <a:defRPr sz="6900">
                <a:solidFill>
                  <a:schemeClr val="tx1"/>
                </a:solidFill>
                <a:latin typeface="Arial" charset="0"/>
              </a:defRPr>
            </a:lvl9pPr>
          </a:lstStyle>
          <a:p>
            <a:pPr eaLnBrk="1" hangingPunct="1">
              <a:spcBef>
                <a:spcPct val="50000"/>
              </a:spcBef>
            </a:pPr>
            <a:r>
              <a:rPr lang="en-US" altLang="en-US" b="1" dirty="0"/>
              <a:t>Introduction</a:t>
            </a:r>
          </a:p>
        </p:txBody>
      </p:sp>
      <p:sp>
        <p:nvSpPr>
          <p:cNvPr id="2063" name="Text Box 43"/>
          <p:cNvSpPr txBox="1">
            <a:spLocks noChangeArrowheads="1"/>
          </p:cNvSpPr>
          <p:nvPr/>
        </p:nvSpPr>
        <p:spPr bwMode="auto">
          <a:xfrm>
            <a:off x="17090945" y="7178674"/>
            <a:ext cx="3373596" cy="113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850" tIns="36425" rIns="72850" bIns="36425">
            <a:spAutoFit/>
          </a:bodyPr>
          <a:lstStyle>
            <a:lvl1pPr defTabSz="3497263" eaLnBrk="0" hangingPunct="0">
              <a:defRPr sz="6900">
                <a:solidFill>
                  <a:schemeClr val="tx1"/>
                </a:solidFill>
                <a:latin typeface="Arial" charset="0"/>
              </a:defRPr>
            </a:lvl1pPr>
            <a:lvl2pPr marL="742950" indent="-285750" defTabSz="3497263" eaLnBrk="0" hangingPunct="0">
              <a:defRPr sz="6900">
                <a:solidFill>
                  <a:schemeClr val="tx1"/>
                </a:solidFill>
                <a:latin typeface="Arial" charset="0"/>
              </a:defRPr>
            </a:lvl2pPr>
            <a:lvl3pPr marL="1143000" indent="-228600" defTabSz="3497263" eaLnBrk="0" hangingPunct="0">
              <a:defRPr sz="6900">
                <a:solidFill>
                  <a:schemeClr val="tx1"/>
                </a:solidFill>
                <a:latin typeface="Arial" charset="0"/>
              </a:defRPr>
            </a:lvl3pPr>
            <a:lvl4pPr marL="1600200" indent="-228600" defTabSz="3497263" eaLnBrk="0" hangingPunct="0">
              <a:defRPr sz="6900">
                <a:solidFill>
                  <a:schemeClr val="tx1"/>
                </a:solidFill>
                <a:latin typeface="Arial" charset="0"/>
              </a:defRPr>
            </a:lvl4pPr>
            <a:lvl5pPr marL="2057400" indent="-228600" defTabSz="3497263" eaLnBrk="0" hangingPunct="0">
              <a:defRPr sz="6900">
                <a:solidFill>
                  <a:schemeClr val="tx1"/>
                </a:solidFill>
                <a:latin typeface="Arial" charset="0"/>
              </a:defRPr>
            </a:lvl5pPr>
            <a:lvl6pPr marL="2514600" indent="-228600" algn="ctr" defTabSz="3497263" eaLnBrk="0" fontAlgn="base" hangingPunct="0">
              <a:spcBef>
                <a:spcPct val="0"/>
              </a:spcBef>
              <a:spcAft>
                <a:spcPct val="0"/>
              </a:spcAft>
              <a:defRPr sz="6900">
                <a:solidFill>
                  <a:schemeClr val="tx1"/>
                </a:solidFill>
                <a:latin typeface="Arial" charset="0"/>
              </a:defRPr>
            </a:lvl6pPr>
            <a:lvl7pPr marL="2971800" indent="-228600" algn="ctr" defTabSz="3497263" eaLnBrk="0" fontAlgn="base" hangingPunct="0">
              <a:spcBef>
                <a:spcPct val="0"/>
              </a:spcBef>
              <a:spcAft>
                <a:spcPct val="0"/>
              </a:spcAft>
              <a:defRPr sz="6900">
                <a:solidFill>
                  <a:schemeClr val="tx1"/>
                </a:solidFill>
                <a:latin typeface="Arial" charset="0"/>
              </a:defRPr>
            </a:lvl7pPr>
            <a:lvl8pPr marL="3429000" indent="-228600" algn="ctr" defTabSz="3497263" eaLnBrk="0" fontAlgn="base" hangingPunct="0">
              <a:spcBef>
                <a:spcPct val="0"/>
              </a:spcBef>
              <a:spcAft>
                <a:spcPct val="0"/>
              </a:spcAft>
              <a:defRPr sz="6900">
                <a:solidFill>
                  <a:schemeClr val="tx1"/>
                </a:solidFill>
                <a:latin typeface="Arial" charset="0"/>
              </a:defRPr>
            </a:lvl8pPr>
            <a:lvl9pPr marL="3886200" indent="-228600" algn="ctr" defTabSz="3497263" eaLnBrk="0" fontAlgn="base" hangingPunct="0">
              <a:spcBef>
                <a:spcPct val="0"/>
              </a:spcBef>
              <a:spcAft>
                <a:spcPct val="0"/>
              </a:spcAft>
              <a:defRPr sz="6900">
                <a:solidFill>
                  <a:schemeClr val="tx1"/>
                </a:solidFill>
                <a:latin typeface="Arial" charset="0"/>
              </a:defRPr>
            </a:lvl9pPr>
          </a:lstStyle>
          <a:p>
            <a:pPr eaLnBrk="1" hangingPunct="1">
              <a:spcBef>
                <a:spcPct val="50000"/>
              </a:spcBef>
            </a:pPr>
            <a:r>
              <a:rPr lang="en-US" altLang="en-US" b="1" dirty="0"/>
              <a:t>Results</a:t>
            </a:r>
          </a:p>
        </p:txBody>
      </p:sp>
      <p:pic>
        <p:nvPicPr>
          <p:cNvPr id="5" name="Picture 4" descr="A logo of a university of computer and information sciences&#10;&#10;Description automatically generated">
            <a:extLst>
              <a:ext uri="{FF2B5EF4-FFF2-40B4-BE49-F238E27FC236}">
                <a16:creationId xmlns:a16="http://schemas.microsoft.com/office/drawing/2014/main" id="{E509137A-6770-D7A7-89AB-77433F2F17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25" b="93750" l="2454" r="92025">
                        <a14:foregroundMark x1="46012" y1="28125" x2="50920" y2="38750"/>
                        <a14:foregroundMark x1="46626" y1="23125" x2="47853" y2="15000"/>
                        <a14:foregroundMark x1="53988" y1="66250" x2="48466" y2="53125"/>
                        <a14:foregroundMark x1="18405" y1="16875" x2="29448" y2="23125"/>
                        <a14:foregroundMark x1="19018" y1="21875" x2="6748" y2="40000"/>
                        <a14:foregroundMark x1="6748" y1="40000" x2="6748" y2="40625"/>
                        <a14:foregroundMark x1="9816" y1="33750" x2="4908" y2="58750"/>
                        <a14:foregroundMark x1="4908" y1="58750" x2="6135" y2="63125"/>
                        <a14:foregroundMark x1="7362" y1="51250" x2="11043" y2="66875"/>
                        <a14:foregroundMark x1="11043" y1="66875" x2="22086" y2="79375"/>
                        <a14:foregroundMark x1="22086" y1="79375" x2="47853" y2="84375"/>
                        <a14:foregroundMark x1="47853" y1="84375" x2="25767" y2="78125"/>
                        <a14:foregroundMark x1="19632" y1="79375" x2="57055" y2="85625"/>
                        <a14:foregroundMark x1="57055" y1="85625" x2="58896" y2="85000"/>
                        <a14:foregroundMark x1="47853" y1="89375" x2="71166" y2="81875"/>
                        <a14:foregroundMark x1="71166" y1="81875" x2="71166" y2="81875"/>
                        <a14:foregroundMark x1="68712" y1="82500" x2="79141" y2="70000"/>
                        <a14:foregroundMark x1="79141" y1="72500" x2="84663" y2="58750"/>
                        <a14:foregroundMark x1="84663" y1="62500" x2="83436" y2="43750"/>
                        <a14:foregroundMark x1="85276" y1="48125" x2="79755" y2="29375"/>
                        <a14:foregroundMark x1="79755" y1="29375" x2="85890" y2="36875"/>
                        <a14:foregroundMark x1="83436" y1="33125" x2="76074" y2="18125"/>
                        <a14:foregroundMark x1="74233" y1="18125" x2="52761" y2="11875"/>
                        <a14:foregroundMark x1="59509" y1="11250" x2="41104" y2="6875"/>
                        <a14:foregroundMark x1="54601" y1="6875" x2="44785" y2="5000"/>
                        <a14:foregroundMark x1="44172" y1="6250" x2="45399" y2="3125"/>
                        <a14:foregroundMark x1="47239" y1="91250" x2="49693" y2="92500"/>
                        <a14:foregroundMark x1="42331" y1="93125" x2="47853" y2="93125"/>
                        <a14:foregroundMark x1="40491" y1="92500" x2="42945" y2="93750"/>
                        <a14:foregroundMark x1="41718" y1="93750" x2="31288" y2="90000"/>
                        <a14:foregroundMark x1="3067" y1="48750" x2="3067" y2="45000"/>
                        <a14:foregroundMark x1="3067" y1="45000" x2="3067" y2="53125"/>
                        <a14:foregroundMark x1="3067" y1="46875" x2="2454" y2="44375"/>
                        <a14:foregroundMark x1="2454" y1="41875" x2="7362" y2="30000"/>
                        <a14:foregroundMark x1="42945" y1="5625" x2="33742" y2="5000"/>
                        <a14:foregroundMark x1="89571" y1="46875" x2="92025" y2="48125"/>
                        <a14:foregroundMark x1="91411" y1="46875" x2="92025" y2="41875"/>
                        <a14:backgroundMark x1="87730" y1="11875" x2="90755" y2="22148"/>
                        <a14:backgroundMark x1="90798" y1="8125" x2="96319" y2="24375"/>
                      </a14:backgroundRemoval>
                    </a14:imgEffect>
                  </a14:imgLayer>
                </a14:imgProps>
              </a:ext>
              <a:ext uri="{28A0092B-C50C-407E-A947-70E740481C1C}">
                <a14:useLocalDpi xmlns:a14="http://schemas.microsoft.com/office/drawing/2010/main" val="0"/>
              </a:ext>
            </a:extLst>
          </a:blip>
          <a:stretch>
            <a:fillRect/>
          </a:stretch>
        </p:blipFill>
        <p:spPr>
          <a:xfrm>
            <a:off x="661992" y="2120955"/>
            <a:ext cx="3227947" cy="3168537"/>
          </a:xfrm>
          <a:prstGeom prst="rect">
            <a:avLst/>
          </a:prstGeom>
        </p:spPr>
      </p:pic>
      <p:pic>
        <p:nvPicPr>
          <p:cNvPr id="7" name="Picture 6" descr="A logo of an university&#10;&#10;Description automatically generated">
            <a:extLst>
              <a:ext uri="{FF2B5EF4-FFF2-40B4-BE49-F238E27FC236}">
                <a16:creationId xmlns:a16="http://schemas.microsoft.com/office/drawing/2014/main" id="{29AB08D2-1547-0B42-A132-0A7F219458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12" b="97059" l="1215" r="98381">
                        <a14:foregroundMark x1="56513" y1="23079" x2="52632" y2="27941"/>
                        <a14:foregroundMark x1="52632" y1="27941" x2="55061" y2="40196"/>
                        <a14:foregroundMark x1="54272" y1="15678" x2="46488" y2="18506"/>
                        <a14:foregroundMark x1="53735" y1="13903" x2="52594" y2="13679"/>
                        <a14:foregroundMark x1="52246" y1="8215" x2="49646" y2="8080"/>
                        <a14:foregroundMark x1="48220" y1="7066" x2="53672" y2="6941"/>
                        <a14:foregroundMark x1="53498" y1="6513" x2="46582" y2="5837"/>
                        <a14:foregroundMark x1="44198" y1="25082" x2="67611" y2="64706"/>
                        <a14:foregroundMark x1="57779" y1="73039" x2="47368" y2="81863"/>
                        <a14:foregroundMark x1="60672" y1="70588" x2="59514" y2="71569"/>
                        <a14:foregroundMark x1="60837" y1="70448" x2="60672" y2="70588"/>
                        <a14:foregroundMark x1="67611" y1="64706" x2="67033" y2="65196"/>
                        <a14:foregroundMark x1="47368" y1="81863" x2="63158" y2="88725"/>
                        <a14:foregroundMark x1="63158" y1="88725" x2="86640" y2="90686"/>
                        <a14:foregroundMark x1="74494" y1="92647" x2="11741" y2="92647"/>
                        <a14:foregroundMark x1="16599" y1="92647" x2="55466" y2="94118"/>
                        <a14:foregroundMark x1="41296" y1="93137" x2="27126" y2="98529"/>
                        <a14:foregroundMark x1="42510" y1="97059" x2="80162" y2="93627"/>
                        <a14:foregroundMark x1="86235" y1="91667" x2="99190" y2="94608"/>
                        <a14:foregroundMark x1="91903" y1="87255" x2="93927" y2="91667"/>
                        <a14:foregroundMark x1="89474" y1="85784" x2="6073" y2="89706"/>
                        <a14:foregroundMark x1="8907" y1="83333" x2="1619" y2="91667"/>
                        <a14:foregroundMark x1="51012" y1="6863" x2="50202" y2="4412"/>
                        <a14:foregroundMark x1="50202" y1="5392" x2="48178" y2="5882"/>
                        <a14:backgroundMark x1="40891" y1="12255" x2="36032" y2="7353"/>
                        <a14:backgroundMark x1="40891" y1="5882" x2="36437" y2="22059"/>
                        <a14:backgroundMark x1="39676" y1="6373" x2="38866" y2="5882"/>
                        <a14:backgroundMark x1="30769" y1="6863" x2="46559" y2="5882"/>
                        <a14:backgroundMark x1="46559" y1="5882" x2="44130" y2="10294"/>
                        <a14:backgroundMark x1="60324" y1="5392" x2="64777" y2="20098"/>
                        <a14:backgroundMark x1="58300" y1="10784" x2="54251" y2="5882"/>
                        <a14:backgroundMark x1="55061" y1="7353" x2="55061" y2="7353"/>
                        <a14:backgroundMark x1="55061" y1="7353" x2="53441" y2="6373"/>
                        <a14:backgroundMark x1="54656" y1="6863" x2="55870" y2="9804"/>
                        <a14:backgroundMark x1="38057" y1="64216" x2="38057" y2="66667"/>
                        <a14:backgroundMark x1="25911" y1="74510" x2="27530" y2="73529"/>
                        <a14:backgroundMark x1="74089" y1="73529" x2="76113" y2="75000"/>
                        <a14:backgroundMark x1="61943" y1="65196" x2="61943" y2="68137"/>
                        <a14:backgroundMark x1="61943" y1="71569" x2="61943" y2="73039"/>
                        <a14:backgroundMark x1="62348" y1="70588" x2="62348" y2="69608"/>
                        <a14:backgroundMark x1="61943" y1="67647" x2="61538" y2="70588"/>
                        <a14:backgroundMark x1="62348" y1="69608" x2="62348" y2="68137"/>
                        <a14:backgroundMark x1="61134" y1="70588" x2="61134" y2="70588"/>
                      </a14:backgroundRemoval>
                    </a14:imgEffect>
                  </a14:imgLayer>
                </a14:imgProps>
              </a:ext>
              <a:ext uri="{28A0092B-C50C-407E-A947-70E740481C1C}">
                <a14:useLocalDpi xmlns:a14="http://schemas.microsoft.com/office/drawing/2010/main" val="0"/>
              </a:ext>
            </a:extLst>
          </a:blip>
          <a:stretch>
            <a:fillRect/>
          </a:stretch>
        </p:blipFill>
        <p:spPr>
          <a:xfrm>
            <a:off x="21171995" y="2216984"/>
            <a:ext cx="3334878" cy="2754312"/>
          </a:xfrm>
          <a:prstGeom prst="rect">
            <a:avLst/>
          </a:prstGeom>
        </p:spPr>
      </p:pic>
      <p:pic>
        <p:nvPicPr>
          <p:cNvPr id="8" name="Picture 7">
            <a:extLst>
              <a:ext uri="{FF2B5EF4-FFF2-40B4-BE49-F238E27FC236}">
                <a16:creationId xmlns:a16="http://schemas.microsoft.com/office/drawing/2014/main" id="{F37D6C68-75F9-2D23-DC7F-41E6C4A35F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2352" y="9052307"/>
            <a:ext cx="5562600" cy="3333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 Box 40">
            <a:extLst>
              <a:ext uri="{FF2B5EF4-FFF2-40B4-BE49-F238E27FC236}">
                <a16:creationId xmlns:a16="http://schemas.microsoft.com/office/drawing/2014/main" id="{291A9D7D-C03F-61D0-EB1A-8BB9C1B346BF}"/>
              </a:ext>
            </a:extLst>
          </p:cNvPr>
          <p:cNvSpPr txBox="1">
            <a:spLocks noChangeArrowheads="1"/>
          </p:cNvSpPr>
          <p:nvPr/>
        </p:nvSpPr>
        <p:spPr bwMode="auto">
          <a:xfrm>
            <a:off x="1230294" y="24116023"/>
            <a:ext cx="4817593" cy="4555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734" tIns="24366" rIns="48734" bIns="24366">
            <a:spAutoFit/>
          </a:bodyPr>
          <a:lstStyle>
            <a:lvl1pPr defTabSz="488950" eaLnBrk="0" hangingPunct="0">
              <a:defRPr sz="6900">
                <a:solidFill>
                  <a:schemeClr val="tx1"/>
                </a:solidFill>
                <a:latin typeface="Arial" charset="0"/>
              </a:defRPr>
            </a:lvl1pPr>
            <a:lvl2pPr marL="742950" indent="-285750" defTabSz="488950" eaLnBrk="0" hangingPunct="0">
              <a:defRPr sz="6900">
                <a:solidFill>
                  <a:schemeClr val="tx1"/>
                </a:solidFill>
                <a:latin typeface="Arial" charset="0"/>
              </a:defRPr>
            </a:lvl2pPr>
            <a:lvl3pPr marL="1143000" indent="-228600" defTabSz="488950" eaLnBrk="0" hangingPunct="0">
              <a:defRPr sz="6900">
                <a:solidFill>
                  <a:schemeClr val="tx1"/>
                </a:solidFill>
                <a:latin typeface="Arial" charset="0"/>
              </a:defRPr>
            </a:lvl3pPr>
            <a:lvl4pPr marL="1600200" indent="-228600" defTabSz="488950" eaLnBrk="0" hangingPunct="0">
              <a:defRPr sz="6900">
                <a:solidFill>
                  <a:schemeClr val="tx1"/>
                </a:solidFill>
                <a:latin typeface="Arial" charset="0"/>
              </a:defRPr>
            </a:lvl4pPr>
            <a:lvl5pPr marL="2057400" indent="-228600" defTabSz="488950" eaLnBrk="0" hangingPunct="0">
              <a:defRPr sz="6900">
                <a:solidFill>
                  <a:schemeClr val="tx1"/>
                </a:solidFill>
                <a:latin typeface="Arial" charset="0"/>
              </a:defRPr>
            </a:lvl5pPr>
            <a:lvl6pPr marL="2514600" indent="-228600" algn="ctr" defTabSz="488950" eaLnBrk="0" fontAlgn="base" hangingPunct="0">
              <a:spcBef>
                <a:spcPct val="0"/>
              </a:spcBef>
              <a:spcAft>
                <a:spcPct val="0"/>
              </a:spcAft>
              <a:defRPr sz="6900">
                <a:solidFill>
                  <a:schemeClr val="tx1"/>
                </a:solidFill>
                <a:latin typeface="Arial" charset="0"/>
              </a:defRPr>
            </a:lvl6pPr>
            <a:lvl7pPr marL="2971800" indent="-228600" algn="ctr" defTabSz="488950" eaLnBrk="0" fontAlgn="base" hangingPunct="0">
              <a:spcBef>
                <a:spcPct val="0"/>
              </a:spcBef>
              <a:spcAft>
                <a:spcPct val="0"/>
              </a:spcAft>
              <a:defRPr sz="6900">
                <a:solidFill>
                  <a:schemeClr val="tx1"/>
                </a:solidFill>
                <a:latin typeface="Arial" charset="0"/>
              </a:defRPr>
            </a:lvl7pPr>
            <a:lvl8pPr marL="3429000" indent="-228600" algn="ctr" defTabSz="488950" eaLnBrk="0" fontAlgn="base" hangingPunct="0">
              <a:spcBef>
                <a:spcPct val="0"/>
              </a:spcBef>
              <a:spcAft>
                <a:spcPct val="0"/>
              </a:spcAft>
              <a:defRPr sz="6900">
                <a:solidFill>
                  <a:schemeClr val="tx1"/>
                </a:solidFill>
                <a:latin typeface="Arial" charset="0"/>
              </a:defRPr>
            </a:lvl8pPr>
            <a:lvl9pPr marL="3886200" indent="-228600" algn="ctr" defTabSz="488950" eaLnBrk="0" fontAlgn="base" hangingPunct="0">
              <a:spcBef>
                <a:spcPct val="0"/>
              </a:spcBef>
              <a:spcAft>
                <a:spcPct val="0"/>
              </a:spcAft>
              <a:defRPr sz="6900">
                <a:solidFill>
                  <a:schemeClr val="tx1"/>
                </a:solidFill>
                <a:latin typeface="Arial" charset="0"/>
              </a:defRPr>
            </a:lvl9pPr>
          </a:lstStyle>
          <a:p>
            <a:pPr algn="l">
              <a:lnSpc>
                <a:spcPct val="95000"/>
              </a:lnSpc>
            </a:pPr>
            <a:endParaRPr lang="en-US" altLang="en-US" sz="2400" dirty="0">
              <a:latin typeface="Times New Roman" pitchFamily="18" charset="0"/>
            </a:endParaRPr>
          </a:p>
        </p:txBody>
      </p:sp>
      <p:sp>
        <p:nvSpPr>
          <p:cNvPr id="12" name="Text Box 40">
            <a:extLst>
              <a:ext uri="{FF2B5EF4-FFF2-40B4-BE49-F238E27FC236}">
                <a16:creationId xmlns:a16="http://schemas.microsoft.com/office/drawing/2014/main" id="{099E3581-F782-CF17-11E9-38642D13EA9C}"/>
              </a:ext>
            </a:extLst>
          </p:cNvPr>
          <p:cNvSpPr txBox="1">
            <a:spLocks noChangeArrowheads="1"/>
          </p:cNvSpPr>
          <p:nvPr/>
        </p:nvSpPr>
        <p:spPr bwMode="auto">
          <a:xfrm>
            <a:off x="764811" y="8589387"/>
            <a:ext cx="5360880" cy="39087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734" tIns="24366" rIns="48734" bIns="24366" anchor="ctr">
            <a:spAutoFit/>
          </a:bodyPr>
          <a:lstStyle>
            <a:lvl1pPr defTabSz="488950" eaLnBrk="0" hangingPunct="0">
              <a:defRPr sz="6900">
                <a:solidFill>
                  <a:schemeClr val="tx1"/>
                </a:solidFill>
                <a:latin typeface="Arial" charset="0"/>
              </a:defRPr>
            </a:lvl1pPr>
            <a:lvl2pPr marL="742950" indent="-285750" defTabSz="488950" eaLnBrk="0" hangingPunct="0">
              <a:defRPr sz="6900">
                <a:solidFill>
                  <a:schemeClr val="tx1"/>
                </a:solidFill>
                <a:latin typeface="Arial" charset="0"/>
              </a:defRPr>
            </a:lvl2pPr>
            <a:lvl3pPr marL="1143000" indent="-228600" defTabSz="488950" eaLnBrk="0" hangingPunct="0">
              <a:defRPr sz="6900">
                <a:solidFill>
                  <a:schemeClr val="tx1"/>
                </a:solidFill>
                <a:latin typeface="Arial" charset="0"/>
              </a:defRPr>
            </a:lvl3pPr>
            <a:lvl4pPr marL="1600200" indent="-228600" defTabSz="488950" eaLnBrk="0" hangingPunct="0">
              <a:defRPr sz="6900">
                <a:solidFill>
                  <a:schemeClr val="tx1"/>
                </a:solidFill>
                <a:latin typeface="Arial" charset="0"/>
              </a:defRPr>
            </a:lvl4pPr>
            <a:lvl5pPr marL="2057400" indent="-228600" defTabSz="488950" eaLnBrk="0" hangingPunct="0">
              <a:defRPr sz="6900">
                <a:solidFill>
                  <a:schemeClr val="tx1"/>
                </a:solidFill>
                <a:latin typeface="Arial" charset="0"/>
              </a:defRPr>
            </a:lvl5pPr>
            <a:lvl6pPr marL="2514600" indent="-228600" algn="ctr" defTabSz="488950" eaLnBrk="0" fontAlgn="base" hangingPunct="0">
              <a:spcBef>
                <a:spcPct val="0"/>
              </a:spcBef>
              <a:spcAft>
                <a:spcPct val="0"/>
              </a:spcAft>
              <a:defRPr sz="6900">
                <a:solidFill>
                  <a:schemeClr val="tx1"/>
                </a:solidFill>
                <a:latin typeface="Arial" charset="0"/>
              </a:defRPr>
            </a:lvl6pPr>
            <a:lvl7pPr marL="2971800" indent="-228600" algn="ctr" defTabSz="488950" eaLnBrk="0" fontAlgn="base" hangingPunct="0">
              <a:spcBef>
                <a:spcPct val="0"/>
              </a:spcBef>
              <a:spcAft>
                <a:spcPct val="0"/>
              </a:spcAft>
              <a:defRPr sz="6900">
                <a:solidFill>
                  <a:schemeClr val="tx1"/>
                </a:solidFill>
                <a:latin typeface="Arial" charset="0"/>
              </a:defRPr>
            </a:lvl7pPr>
            <a:lvl8pPr marL="3429000" indent="-228600" algn="ctr" defTabSz="488950" eaLnBrk="0" fontAlgn="base" hangingPunct="0">
              <a:spcBef>
                <a:spcPct val="0"/>
              </a:spcBef>
              <a:spcAft>
                <a:spcPct val="0"/>
              </a:spcAft>
              <a:defRPr sz="6900">
                <a:solidFill>
                  <a:schemeClr val="tx1"/>
                </a:solidFill>
                <a:latin typeface="Arial" charset="0"/>
              </a:defRPr>
            </a:lvl8pPr>
            <a:lvl9pPr marL="3886200" indent="-228600" algn="ctr" defTabSz="488950" eaLnBrk="0" fontAlgn="base" hangingPunct="0">
              <a:spcBef>
                <a:spcPct val="0"/>
              </a:spcBef>
              <a:spcAft>
                <a:spcPct val="0"/>
              </a:spcAft>
              <a:defRPr sz="6900">
                <a:solidFill>
                  <a:schemeClr val="tx1"/>
                </a:solidFill>
                <a:latin typeface="Arial" charset="0"/>
              </a:defRPr>
            </a:lvl9pPr>
          </a:lstStyle>
          <a:p>
            <a:pPr algn="l">
              <a:lnSpc>
                <a:spcPct val="95000"/>
              </a:lnSpc>
            </a:pPr>
            <a:r>
              <a:rPr lang="en-US" altLang="en-US" sz="2400" dirty="0">
                <a:latin typeface="Times New Roman" pitchFamily="18" charset="0"/>
              </a:rPr>
              <a:t>The critical issue of accurate cardiac function assessment using echocardiography highlights its importance in diagnosing and managing heart diseases. The project aims to improve diagnostic accuracy through advanced image processing techniques and machine learning algorithms. We aim to develop a robust system that aids patients and clinicians by providing precise and reliable cardiac function evaluations.</a:t>
            </a:r>
          </a:p>
        </p:txBody>
      </p:sp>
      <p:sp>
        <p:nvSpPr>
          <p:cNvPr id="11" name="Speech Bubble: Rectangle with Corners Rounded 5">
            <a:extLst>
              <a:ext uri="{FF2B5EF4-FFF2-40B4-BE49-F238E27FC236}">
                <a16:creationId xmlns:a16="http://schemas.microsoft.com/office/drawing/2014/main" id="{88131655-783F-0C58-AD2F-F5ED8DA0D256}"/>
              </a:ext>
            </a:extLst>
          </p:cNvPr>
          <p:cNvSpPr/>
          <p:nvPr/>
        </p:nvSpPr>
        <p:spPr>
          <a:xfrm rot="10800000">
            <a:off x="3967379" y="33305243"/>
            <a:ext cx="1091910" cy="827327"/>
          </a:xfrm>
          <a:custGeom>
            <a:avLst/>
            <a:gdLst>
              <a:gd name="connsiteX0" fmla="*/ 0 w 1156967"/>
              <a:gd name="connsiteY0" fmla="*/ 74837 h 449015"/>
              <a:gd name="connsiteX1" fmla="*/ 74837 w 1156967"/>
              <a:gd name="connsiteY1" fmla="*/ 0 h 449015"/>
              <a:gd name="connsiteX2" fmla="*/ 192828 w 1156967"/>
              <a:gd name="connsiteY2" fmla="*/ 0 h 449015"/>
              <a:gd name="connsiteX3" fmla="*/ 192828 w 1156967"/>
              <a:gd name="connsiteY3" fmla="*/ 0 h 449015"/>
              <a:gd name="connsiteX4" fmla="*/ 482070 w 1156967"/>
              <a:gd name="connsiteY4" fmla="*/ 0 h 449015"/>
              <a:gd name="connsiteX5" fmla="*/ 1082130 w 1156967"/>
              <a:gd name="connsiteY5" fmla="*/ 0 h 449015"/>
              <a:gd name="connsiteX6" fmla="*/ 1156967 w 1156967"/>
              <a:gd name="connsiteY6" fmla="*/ 74837 h 449015"/>
              <a:gd name="connsiteX7" fmla="*/ 1156967 w 1156967"/>
              <a:gd name="connsiteY7" fmla="*/ 261925 h 449015"/>
              <a:gd name="connsiteX8" fmla="*/ 1156967 w 1156967"/>
              <a:gd name="connsiteY8" fmla="*/ 261925 h 449015"/>
              <a:gd name="connsiteX9" fmla="*/ 1156967 w 1156967"/>
              <a:gd name="connsiteY9" fmla="*/ 374179 h 449015"/>
              <a:gd name="connsiteX10" fmla="*/ 1156967 w 1156967"/>
              <a:gd name="connsiteY10" fmla="*/ 374178 h 449015"/>
              <a:gd name="connsiteX11" fmla="*/ 1082130 w 1156967"/>
              <a:gd name="connsiteY11" fmla="*/ 449015 h 449015"/>
              <a:gd name="connsiteX12" fmla="*/ 482070 w 1156967"/>
              <a:gd name="connsiteY12" fmla="*/ 449015 h 449015"/>
              <a:gd name="connsiteX13" fmla="*/ 71501 w 1156967"/>
              <a:gd name="connsiteY13" fmla="*/ 536196 h 449015"/>
              <a:gd name="connsiteX14" fmla="*/ 192828 w 1156967"/>
              <a:gd name="connsiteY14" fmla="*/ 449015 h 449015"/>
              <a:gd name="connsiteX15" fmla="*/ 74837 w 1156967"/>
              <a:gd name="connsiteY15" fmla="*/ 449015 h 449015"/>
              <a:gd name="connsiteX16" fmla="*/ 0 w 1156967"/>
              <a:gd name="connsiteY16" fmla="*/ 374178 h 449015"/>
              <a:gd name="connsiteX17" fmla="*/ 0 w 1156967"/>
              <a:gd name="connsiteY17" fmla="*/ 374179 h 449015"/>
              <a:gd name="connsiteX18" fmla="*/ 0 w 1156967"/>
              <a:gd name="connsiteY18" fmla="*/ 261925 h 449015"/>
              <a:gd name="connsiteX19" fmla="*/ 0 w 1156967"/>
              <a:gd name="connsiteY19" fmla="*/ 261925 h 449015"/>
              <a:gd name="connsiteX20" fmla="*/ 0 w 1156967"/>
              <a:gd name="connsiteY20" fmla="*/ 74837 h 449015"/>
              <a:gd name="connsiteX0" fmla="*/ 0 w 1156967"/>
              <a:gd name="connsiteY0" fmla="*/ 74837 h 658116"/>
              <a:gd name="connsiteX1" fmla="*/ 74837 w 1156967"/>
              <a:gd name="connsiteY1" fmla="*/ 0 h 658116"/>
              <a:gd name="connsiteX2" fmla="*/ 192828 w 1156967"/>
              <a:gd name="connsiteY2" fmla="*/ 0 h 658116"/>
              <a:gd name="connsiteX3" fmla="*/ 192828 w 1156967"/>
              <a:gd name="connsiteY3" fmla="*/ 0 h 658116"/>
              <a:gd name="connsiteX4" fmla="*/ 482070 w 1156967"/>
              <a:gd name="connsiteY4" fmla="*/ 0 h 658116"/>
              <a:gd name="connsiteX5" fmla="*/ 1082130 w 1156967"/>
              <a:gd name="connsiteY5" fmla="*/ 0 h 658116"/>
              <a:gd name="connsiteX6" fmla="*/ 1156967 w 1156967"/>
              <a:gd name="connsiteY6" fmla="*/ 74837 h 658116"/>
              <a:gd name="connsiteX7" fmla="*/ 1156967 w 1156967"/>
              <a:gd name="connsiteY7" fmla="*/ 261925 h 658116"/>
              <a:gd name="connsiteX8" fmla="*/ 1156967 w 1156967"/>
              <a:gd name="connsiteY8" fmla="*/ 261925 h 658116"/>
              <a:gd name="connsiteX9" fmla="*/ 1156967 w 1156967"/>
              <a:gd name="connsiteY9" fmla="*/ 374179 h 658116"/>
              <a:gd name="connsiteX10" fmla="*/ 1156967 w 1156967"/>
              <a:gd name="connsiteY10" fmla="*/ 374178 h 658116"/>
              <a:gd name="connsiteX11" fmla="*/ 1082130 w 1156967"/>
              <a:gd name="connsiteY11" fmla="*/ 449015 h 658116"/>
              <a:gd name="connsiteX12" fmla="*/ 482070 w 1156967"/>
              <a:gd name="connsiteY12" fmla="*/ 449015 h 658116"/>
              <a:gd name="connsiteX13" fmla="*/ 821309 w 1156967"/>
              <a:gd name="connsiteY13" fmla="*/ 658116 h 658116"/>
              <a:gd name="connsiteX14" fmla="*/ 192828 w 1156967"/>
              <a:gd name="connsiteY14" fmla="*/ 449015 h 658116"/>
              <a:gd name="connsiteX15" fmla="*/ 74837 w 1156967"/>
              <a:gd name="connsiteY15" fmla="*/ 449015 h 658116"/>
              <a:gd name="connsiteX16" fmla="*/ 0 w 1156967"/>
              <a:gd name="connsiteY16" fmla="*/ 374178 h 658116"/>
              <a:gd name="connsiteX17" fmla="*/ 0 w 1156967"/>
              <a:gd name="connsiteY17" fmla="*/ 374179 h 658116"/>
              <a:gd name="connsiteX18" fmla="*/ 0 w 1156967"/>
              <a:gd name="connsiteY18" fmla="*/ 261925 h 658116"/>
              <a:gd name="connsiteX19" fmla="*/ 0 w 1156967"/>
              <a:gd name="connsiteY19" fmla="*/ 261925 h 658116"/>
              <a:gd name="connsiteX20" fmla="*/ 0 w 1156967"/>
              <a:gd name="connsiteY20" fmla="*/ 74837 h 65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6967" h="658116">
                <a:moveTo>
                  <a:pt x="0" y="74837"/>
                </a:moveTo>
                <a:cubicBezTo>
                  <a:pt x="0" y="33506"/>
                  <a:pt x="33506" y="0"/>
                  <a:pt x="74837" y="0"/>
                </a:cubicBezTo>
                <a:lnTo>
                  <a:pt x="192828" y="0"/>
                </a:lnTo>
                <a:lnTo>
                  <a:pt x="192828" y="0"/>
                </a:lnTo>
                <a:lnTo>
                  <a:pt x="482070" y="0"/>
                </a:lnTo>
                <a:lnTo>
                  <a:pt x="1082130" y="0"/>
                </a:lnTo>
                <a:cubicBezTo>
                  <a:pt x="1123461" y="0"/>
                  <a:pt x="1156967" y="33506"/>
                  <a:pt x="1156967" y="74837"/>
                </a:cubicBezTo>
                <a:lnTo>
                  <a:pt x="1156967" y="261925"/>
                </a:lnTo>
                <a:lnTo>
                  <a:pt x="1156967" y="261925"/>
                </a:lnTo>
                <a:lnTo>
                  <a:pt x="1156967" y="374179"/>
                </a:lnTo>
                <a:lnTo>
                  <a:pt x="1156967" y="374178"/>
                </a:lnTo>
                <a:cubicBezTo>
                  <a:pt x="1156967" y="415509"/>
                  <a:pt x="1123461" y="449015"/>
                  <a:pt x="1082130" y="449015"/>
                </a:cubicBezTo>
                <a:lnTo>
                  <a:pt x="482070" y="449015"/>
                </a:lnTo>
                <a:lnTo>
                  <a:pt x="821309" y="658116"/>
                </a:lnTo>
                <a:lnTo>
                  <a:pt x="192828" y="449015"/>
                </a:lnTo>
                <a:lnTo>
                  <a:pt x="74837" y="449015"/>
                </a:lnTo>
                <a:cubicBezTo>
                  <a:pt x="33506" y="449015"/>
                  <a:pt x="0" y="415509"/>
                  <a:pt x="0" y="374178"/>
                </a:cubicBezTo>
                <a:lnTo>
                  <a:pt x="0" y="374179"/>
                </a:lnTo>
                <a:lnTo>
                  <a:pt x="0" y="261925"/>
                </a:lnTo>
                <a:lnTo>
                  <a:pt x="0" y="261925"/>
                </a:lnTo>
                <a:lnTo>
                  <a:pt x="0" y="74837"/>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p>
        </p:txBody>
      </p:sp>
      <p:sp>
        <p:nvSpPr>
          <p:cNvPr id="13" name="TextBox 6">
            <a:extLst>
              <a:ext uri="{FF2B5EF4-FFF2-40B4-BE49-F238E27FC236}">
                <a16:creationId xmlns:a16="http://schemas.microsoft.com/office/drawing/2014/main" id="{25C38A97-CC5E-EE15-60E5-81121E6E324A}"/>
              </a:ext>
            </a:extLst>
          </p:cNvPr>
          <p:cNvSpPr txBox="1"/>
          <p:nvPr/>
        </p:nvSpPr>
        <p:spPr>
          <a:xfrm>
            <a:off x="3991776" y="33610349"/>
            <a:ext cx="1091911"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latin typeface="Be Vietnam Pro"/>
              </a:rPr>
              <a:t>Transformer </a:t>
            </a:r>
            <a:r>
              <a:rPr lang="en-US" sz="1200" b="1" dirty="0" err="1">
                <a:latin typeface="Be Vietnam Pro"/>
              </a:rPr>
              <a:t>ResNet</a:t>
            </a:r>
            <a:r>
              <a:rPr lang="en-US" sz="1200" b="1" dirty="0">
                <a:latin typeface="Be Vietnam Pro"/>
              </a:rPr>
              <a:t>-BERT </a:t>
            </a:r>
            <a:endParaRPr lang="en-US" sz="1200" dirty="0">
              <a:latin typeface="Be Vietnam Pro"/>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C3A90D2-AA6B-739F-B8D9-A3ED3E788DD3}"/>
                  </a:ext>
                </a:extLst>
              </p:cNvPr>
              <p:cNvSpPr/>
              <p:nvPr/>
            </p:nvSpPr>
            <p:spPr>
              <a:xfrm>
                <a:off x="7643165" y="33470631"/>
                <a:ext cx="2090314" cy="60138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Wingdings" panose="05000000000000000000" pitchFamily="2" charset="2"/>
                  <a:buChar char="v"/>
                </a:pPr>
                <a:r>
                  <a:rPr lang="en-US" sz="1200" dirty="0"/>
                  <a:t>EF% = </a:t>
                </a:r>
                <a14:m>
                  <m:oMath xmlns:m="http://schemas.openxmlformats.org/officeDocument/2006/math">
                    <m:f>
                      <m:fPr>
                        <m:ctrlPr>
                          <a:rPr lang="en-US" sz="1200" b="1" i="1" dirty="0" smtClean="0">
                            <a:latin typeface="Cambria Math" panose="02040503050406030204" pitchFamily="18" charset="0"/>
                          </a:rPr>
                        </m:ctrlPr>
                      </m:fPr>
                      <m:num>
                        <m:r>
                          <a:rPr lang="en-US" sz="1200" b="1" i="1" dirty="0">
                            <a:latin typeface="Cambria Math" panose="02040503050406030204" pitchFamily="18" charset="0"/>
                          </a:rPr>
                          <m:t>𝑬</m:t>
                        </m:r>
                        <m:r>
                          <a:rPr lang="en-US" sz="1200" b="1" i="1" dirty="0" smtClean="0">
                            <a:latin typeface="Cambria Math" panose="02040503050406030204" pitchFamily="18" charset="0"/>
                          </a:rPr>
                          <m:t>𝑫𝑽</m:t>
                        </m:r>
                        <m:r>
                          <a:rPr lang="en-US" sz="1200" b="1" i="1" dirty="0" smtClean="0">
                            <a:latin typeface="Cambria Math" panose="02040503050406030204" pitchFamily="18" charset="0"/>
                          </a:rPr>
                          <m:t> − </m:t>
                        </m:r>
                        <m:r>
                          <a:rPr lang="en-US" sz="1200" b="1" i="1" dirty="0" smtClean="0">
                            <a:latin typeface="Cambria Math" panose="02040503050406030204" pitchFamily="18" charset="0"/>
                          </a:rPr>
                          <m:t>𝑬𝑺𝑽</m:t>
                        </m:r>
                      </m:num>
                      <m:den>
                        <m:r>
                          <a:rPr lang="en-US" sz="1200" b="1" i="1" dirty="0" smtClean="0">
                            <a:latin typeface="Cambria Math" panose="02040503050406030204" pitchFamily="18" charset="0"/>
                          </a:rPr>
                          <m:t>𝑬𝑫𝑽</m:t>
                        </m:r>
                      </m:den>
                    </m:f>
                    <m:r>
                      <a:rPr lang="en-US" sz="1200" b="1" i="0" dirty="0" smtClean="0">
                        <a:latin typeface="Cambria Math" panose="02040503050406030204" pitchFamily="18" charset="0"/>
                      </a:rPr>
                      <m:t> ∗</m:t>
                    </m:r>
                    <m:r>
                      <a:rPr lang="en-US" sz="1200" b="0" i="0" dirty="0" smtClean="0">
                        <a:latin typeface="Cambria Math" panose="02040503050406030204" pitchFamily="18" charset="0"/>
                      </a:rPr>
                      <m:t>100</m:t>
                    </m:r>
                  </m:oMath>
                </a14:m>
                <a:endParaRPr lang="en-US" sz="1000" dirty="0">
                  <a:latin typeface="+mj-lt"/>
                </a:endParaRPr>
              </a:p>
              <a:p>
                <a:pPr marL="171450" indent="-171450">
                  <a:lnSpc>
                    <a:spcPct val="150000"/>
                  </a:lnSpc>
                  <a:buFont typeface="Wingdings" panose="05000000000000000000" pitchFamily="2" charset="2"/>
                  <a:buChar char="v"/>
                </a:pPr>
                <a:r>
                  <a:rPr lang="en-US" sz="1200" dirty="0">
                    <a:latin typeface="+mj-lt"/>
                  </a:rPr>
                  <a:t>Normal EF: 50% to 70%</a:t>
                </a:r>
              </a:p>
            </p:txBody>
          </p:sp>
        </mc:Choice>
        <mc:Fallback xmlns="">
          <p:sp>
            <p:nvSpPr>
              <p:cNvPr id="14" name="Rectangle 13">
                <a:extLst>
                  <a:ext uri="{FF2B5EF4-FFF2-40B4-BE49-F238E27FC236}">
                    <a16:creationId xmlns:a16="http://schemas.microsoft.com/office/drawing/2014/main" id="{5C3A90D2-AA6B-739F-B8D9-A3ED3E788DD3}"/>
                  </a:ext>
                </a:extLst>
              </p:cNvPr>
              <p:cNvSpPr>
                <a:spLocks noRot="1" noChangeAspect="1" noMove="1" noResize="1" noEditPoints="1" noAdjustHandles="1" noChangeArrowheads="1" noChangeShapeType="1" noTextEdit="1"/>
              </p:cNvSpPr>
              <p:nvPr/>
            </p:nvSpPr>
            <p:spPr>
              <a:xfrm>
                <a:off x="7643165" y="33470631"/>
                <a:ext cx="2090314" cy="601383"/>
              </a:xfrm>
              <a:prstGeom prst="rect">
                <a:avLst/>
              </a:prstGeom>
              <a:blipFill>
                <a:blip r:embed="rId11"/>
                <a:stretch>
                  <a:fillRect b="-7143"/>
                </a:stretch>
              </a:blipFill>
            </p:spPr>
            <p:txBody>
              <a:bodyPr/>
              <a:lstStyle/>
              <a:p>
                <a:r>
                  <a:rPr lang="en-US">
                    <a:noFill/>
                  </a:rPr>
                  <a:t> </a:t>
                </a:r>
              </a:p>
            </p:txBody>
          </p:sp>
        </mc:Fallback>
      </mc:AlternateContent>
      <p:sp>
        <p:nvSpPr>
          <p:cNvPr id="15" name="Speech Bubble: Rectangle with Corners Rounded 14">
            <a:extLst>
              <a:ext uri="{FF2B5EF4-FFF2-40B4-BE49-F238E27FC236}">
                <a16:creationId xmlns:a16="http://schemas.microsoft.com/office/drawing/2014/main" id="{C6BBC81A-162E-6395-CA6C-45A40DCCE7DB}"/>
              </a:ext>
            </a:extLst>
          </p:cNvPr>
          <p:cNvSpPr/>
          <p:nvPr/>
        </p:nvSpPr>
        <p:spPr>
          <a:xfrm rot="10800000">
            <a:off x="7693355" y="33421862"/>
            <a:ext cx="1989935" cy="710708"/>
          </a:xfrm>
          <a:prstGeom prst="wedgeRoundRectCallout">
            <a:avLst>
              <a:gd name="adj1" fmla="val 17769"/>
              <a:gd name="adj2" fmla="val 7073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p>
        </p:txBody>
      </p:sp>
      <p:sp>
        <p:nvSpPr>
          <p:cNvPr id="16" name="Oval 15">
            <a:extLst>
              <a:ext uri="{FF2B5EF4-FFF2-40B4-BE49-F238E27FC236}">
                <a16:creationId xmlns:a16="http://schemas.microsoft.com/office/drawing/2014/main" id="{0286EC78-C16F-D246-FB93-BD7065F5B2A5}"/>
              </a:ext>
            </a:extLst>
          </p:cNvPr>
          <p:cNvSpPr/>
          <p:nvPr/>
        </p:nvSpPr>
        <p:spPr>
          <a:xfrm>
            <a:off x="3657585" y="32610000"/>
            <a:ext cx="929263" cy="631710"/>
          </a:xfrm>
          <a:prstGeom prst="ellipse">
            <a:avLst/>
          </a:prstGeom>
          <a:solidFill>
            <a:srgbClr val="FF5631"/>
          </a:solidFill>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800" b="1" dirty="0">
                <a:solidFill>
                  <a:schemeClr val="accent1">
                    <a:lumMod val="20000"/>
                    <a:lumOff val="80000"/>
                  </a:schemeClr>
                </a:solidFill>
              </a:rPr>
              <a:t>Detect</a:t>
            </a:r>
          </a:p>
          <a:p>
            <a:pPr algn="ctr"/>
            <a:r>
              <a:rPr lang="en-US" sz="800" b="1" dirty="0">
                <a:solidFill>
                  <a:schemeClr val="accent1">
                    <a:lumMod val="20000"/>
                    <a:lumOff val="80000"/>
                  </a:schemeClr>
                </a:solidFill>
              </a:rPr>
              <a:t> (ES –ED) frames</a:t>
            </a:r>
          </a:p>
        </p:txBody>
      </p:sp>
      <p:sp>
        <p:nvSpPr>
          <p:cNvPr id="17" name="Oval 16">
            <a:extLst>
              <a:ext uri="{FF2B5EF4-FFF2-40B4-BE49-F238E27FC236}">
                <a16:creationId xmlns:a16="http://schemas.microsoft.com/office/drawing/2014/main" id="{7C146DB5-8F4D-0508-8435-AF2164770363}"/>
              </a:ext>
            </a:extLst>
          </p:cNvPr>
          <p:cNvSpPr/>
          <p:nvPr/>
        </p:nvSpPr>
        <p:spPr>
          <a:xfrm>
            <a:off x="4676024" y="32610000"/>
            <a:ext cx="904367" cy="654439"/>
          </a:xfrm>
          <a:prstGeom prst="ellipse">
            <a:avLst/>
          </a:prstGeom>
          <a:solidFill>
            <a:srgbClr val="009FAD"/>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800" b="1" dirty="0">
                <a:solidFill>
                  <a:schemeClr val="accent1">
                    <a:lumMod val="20000"/>
                    <a:lumOff val="80000"/>
                  </a:schemeClr>
                </a:solidFill>
              </a:rPr>
              <a:t>Get the binary mask to left ventricle</a:t>
            </a:r>
          </a:p>
        </p:txBody>
      </p:sp>
      <p:sp>
        <p:nvSpPr>
          <p:cNvPr id="18" name="Arrow: Right 17">
            <a:extLst>
              <a:ext uri="{FF2B5EF4-FFF2-40B4-BE49-F238E27FC236}">
                <a16:creationId xmlns:a16="http://schemas.microsoft.com/office/drawing/2014/main" id="{F57806EB-1343-E2F3-1904-ED4F86150491}"/>
              </a:ext>
            </a:extLst>
          </p:cNvPr>
          <p:cNvSpPr/>
          <p:nvPr/>
        </p:nvSpPr>
        <p:spPr>
          <a:xfrm>
            <a:off x="4540973" y="32884155"/>
            <a:ext cx="260266" cy="103098"/>
          </a:xfrm>
          <a:prstGeom prst="rightArrow">
            <a:avLst/>
          </a:prstGeom>
          <a:solidFill>
            <a:srgbClr val="EBEFF8"/>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19" name="Oval 18">
            <a:extLst>
              <a:ext uri="{FF2B5EF4-FFF2-40B4-BE49-F238E27FC236}">
                <a16:creationId xmlns:a16="http://schemas.microsoft.com/office/drawing/2014/main" id="{D7650F8D-1FCB-5441-DAE2-7C21C54D692B}"/>
              </a:ext>
            </a:extLst>
          </p:cNvPr>
          <p:cNvSpPr/>
          <p:nvPr/>
        </p:nvSpPr>
        <p:spPr>
          <a:xfrm>
            <a:off x="7861418" y="32550046"/>
            <a:ext cx="904367" cy="682431"/>
          </a:xfrm>
          <a:prstGeom prst="ellipse">
            <a:avLst/>
          </a:prstGeom>
          <a:solidFill>
            <a:srgbClr val="FF5631"/>
          </a:solidFill>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800" b="1" dirty="0">
                <a:solidFill>
                  <a:schemeClr val="accent1">
                    <a:lumMod val="20000"/>
                    <a:lumOff val="80000"/>
                  </a:schemeClr>
                </a:solidFill>
              </a:rPr>
              <a:t>Calculate Ejection Fraction</a:t>
            </a:r>
          </a:p>
        </p:txBody>
      </p:sp>
      <p:sp>
        <p:nvSpPr>
          <p:cNvPr id="20" name="Oval 19">
            <a:extLst>
              <a:ext uri="{FF2B5EF4-FFF2-40B4-BE49-F238E27FC236}">
                <a16:creationId xmlns:a16="http://schemas.microsoft.com/office/drawing/2014/main" id="{7BE76308-0891-31BE-DC0E-BB07767D47CB}"/>
              </a:ext>
            </a:extLst>
          </p:cNvPr>
          <p:cNvSpPr/>
          <p:nvPr/>
        </p:nvSpPr>
        <p:spPr>
          <a:xfrm>
            <a:off x="8751610" y="32570359"/>
            <a:ext cx="1286770" cy="671351"/>
          </a:xfrm>
          <a:prstGeom prst="ellipse">
            <a:avLst/>
          </a:prstGeom>
          <a:solidFill>
            <a:srgbClr val="009FAD"/>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800" b="1" dirty="0">
                <a:solidFill>
                  <a:schemeClr val="accent1">
                    <a:lumMod val="20000"/>
                    <a:lumOff val="80000"/>
                  </a:schemeClr>
                </a:solidFill>
              </a:rPr>
              <a:t>Classification</a:t>
            </a:r>
          </a:p>
        </p:txBody>
      </p:sp>
      <p:sp>
        <p:nvSpPr>
          <p:cNvPr id="21" name="Arrow: Right 20">
            <a:extLst>
              <a:ext uri="{FF2B5EF4-FFF2-40B4-BE49-F238E27FC236}">
                <a16:creationId xmlns:a16="http://schemas.microsoft.com/office/drawing/2014/main" id="{7C0DA1C0-A4AE-95FD-4741-09253A29C06A}"/>
              </a:ext>
            </a:extLst>
          </p:cNvPr>
          <p:cNvSpPr/>
          <p:nvPr/>
        </p:nvSpPr>
        <p:spPr>
          <a:xfrm>
            <a:off x="8676200" y="32866762"/>
            <a:ext cx="260266" cy="137884"/>
          </a:xfrm>
          <a:prstGeom prst="rightArrow">
            <a:avLst/>
          </a:prstGeom>
          <a:solidFill>
            <a:srgbClr val="EBEFF8"/>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22" name="Arrow: Right 21">
            <a:extLst>
              <a:ext uri="{FF2B5EF4-FFF2-40B4-BE49-F238E27FC236}">
                <a16:creationId xmlns:a16="http://schemas.microsoft.com/office/drawing/2014/main" id="{EBC88B5E-499E-9DA3-3DAD-5019F4468C7D}"/>
              </a:ext>
            </a:extLst>
          </p:cNvPr>
          <p:cNvSpPr/>
          <p:nvPr/>
        </p:nvSpPr>
        <p:spPr>
          <a:xfrm rot="20404284">
            <a:off x="10001288" y="32676612"/>
            <a:ext cx="348114" cy="171330"/>
          </a:xfrm>
          <a:prstGeom prst="rightArrow">
            <a:avLst/>
          </a:prstGeom>
          <a:solidFill>
            <a:srgbClr val="EBEFF8"/>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23" name="Arrow: Right 22">
            <a:extLst>
              <a:ext uri="{FF2B5EF4-FFF2-40B4-BE49-F238E27FC236}">
                <a16:creationId xmlns:a16="http://schemas.microsoft.com/office/drawing/2014/main" id="{EAF27C77-5CC0-F1C4-073F-0973B50F689E}"/>
              </a:ext>
            </a:extLst>
          </p:cNvPr>
          <p:cNvSpPr/>
          <p:nvPr/>
        </p:nvSpPr>
        <p:spPr>
          <a:xfrm>
            <a:off x="3449372" y="32841480"/>
            <a:ext cx="260266" cy="137884"/>
          </a:xfrm>
          <a:prstGeom prst="rightArrow">
            <a:avLst/>
          </a:prstGeom>
          <a:solidFill>
            <a:srgbClr val="EBEFF8"/>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dirty="0"/>
          </a:p>
        </p:txBody>
      </p:sp>
      <p:sp>
        <p:nvSpPr>
          <p:cNvPr id="24" name="Oval 23">
            <a:extLst>
              <a:ext uri="{FF2B5EF4-FFF2-40B4-BE49-F238E27FC236}">
                <a16:creationId xmlns:a16="http://schemas.microsoft.com/office/drawing/2014/main" id="{6E324D27-3A6F-E356-0534-9EE6D3483B07}"/>
              </a:ext>
            </a:extLst>
          </p:cNvPr>
          <p:cNvSpPr/>
          <p:nvPr/>
        </p:nvSpPr>
        <p:spPr>
          <a:xfrm>
            <a:off x="2694847" y="32587017"/>
            <a:ext cx="872548" cy="645460"/>
          </a:xfrm>
          <a:prstGeom prst="ellipse">
            <a:avLst/>
          </a:prstGeom>
          <a:solidFill>
            <a:srgbClr val="009FAD"/>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800" b="1" dirty="0">
                <a:solidFill>
                  <a:schemeClr val="accent1">
                    <a:lumMod val="20000"/>
                    <a:lumOff val="80000"/>
                  </a:schemeClr>
                </a:solidFill>
              </a:rPr>
              <a:t>Video Analysis</a:t>
            </a:r>
          </a:p>
        </p:txBody>
      </p:sp>
      <p:pic>
        <p:nvPicPr>
          <p:cNvPr id="25" name="Picture 24" descr="A ultrasound of a baby&#10;&#10;Description automatically generated">
            <a:extLst>
              <a:ext uri="{FF2B5EF4-FFF2-40B4-BE49-F238E27FC236}">
                <a16:creationId xmlns:a16="http://schemas.microsoft.com/office/drawing/2014/main" id="{78EF45EA-EE9A-7122-A8FB-7CD07307CBC2}"/>
              </a:ext>
            </a:extLst>
          </p:cNvPr>
          <p:cNvPicPr>
            <a:picLocks noChangeAspect="1"/>
          </p:cNvPicPr>
          <p:nvPr/>
        </p:nvPicPr>
        <p:blipFill rotWithShape="1">
          <a:blip r:embed="rId12"/>
          <a:srcRect r="11231"/>
          <a:stretch/>
        </p:blipFill>
        <p:spPr>
          <a:xfrm>
            <a:off x="1557565" y="32495128"/>
            <a:ext cx="1032304" cy="818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Arrow: Right 25">
            <a:extLst>
              <a:ext uri="{FF2B5EF4-FFF2-40B4-BE49-F238E27FC236}">
                <a16:creationId xmlns:a16="http://schemas.microsoft.com/office/drawing/2014/main" id="{6CEC8B0D-C3BD-66CD-729D-03053DF3898D}"/>
              </a:ext>
            </a:extLst>
          </p:cNvPr>
          <p:cNvSpPr/>
          <p:nvPr/>
        </p:nvSpPr>
        <p:spPr>
          <a:xfrm>
            <a:off x="2580719" y="32829773"/>
            <a:ext cx="282364" cy="149591"/>
          </a:xfrm>
          <a:prstGeom prst="rightArrow">
            <a:avLst/>
          </a:prstGeom>
          <a:solidFill>
            <a:srgbClr val="EBEFF8"/>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27" name="Google Shape;461;p36">
            <a:extLst>
              <a:ext uri="{FF2B5EF4-FFF2-40B4-BE49-F238E27FC236}">
                <a16:creationId xmlns:a16="http://schemas.microsoft.com/office/drawing/2014/main" id="{72CBCB83-BA4F-0AEF-2B75-9E159E694128}"/>
              </a:ext>
            </a:extLst>
          </p:cNvPr>
          <p:cNvSpPr txBox="1">
            <a:spLocks/>
          </p:cNvSpPr>
          <p:nvPr/>
        </p:nvSpPr>
        <p:spPr>
          <a:xfrm>
            <a:off x="10332625" y="32457361"/>
            <a:ext cx="771593" cy="3718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tx2"/>
                </a:solidFill>
              </a:rPr>
              <a:t>Normal</a:t>
            </a:r>
            <a:endParaRPr lang="en-US" b="1" dirty="0">
              <a:solidFill>
                <a:schemeClr val="tx2"/>
              </a:solidFill>
            </a:endParaRPr>
          </a:p>
        </p:txBody>
      </p:sp>
      <p:sp>
        <p:nvSpPr>
          <p:cNvPr id="28" name="Arrow: Right 27">
            <a:extLst>
              <a:ext uri="{FF2B5EF4-FFF2-40B4-BE49-F238E27FC236}">
                <a16:creationId xmlns:a16="http://schemas.microsoft.com/office/drawing/2014/main" id="{A3EA91E7-E476-0E27-366C-37A6880F8351}"/>
              </a:ext>
            </a:extLst>
          </p:cNvPr>
          <p:cNvSpPr/>
          <p:nvPr/>
        </p:nvSpPr>
        <p:spPr>
          <a:xfrm rot="1168296">
            <a:off x="9956932" y="33033158"/>
            <a:ext cx="337028" cy="171330"/>
          </a:xfrm>
          <a:prstGeom prst="rightArrow">
            <a:avLst/>
          </a:prstGeom>
          <a:solidFill>
            <a:srgbClr val="EBEFF8"/>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29" name="Google Shape;461;p36">
            <a:extLst>
              <a:ext uri="{FF2B5EF4-FFF2-40B4-BE49-F238E27FC236}">
                <a16:creationId xmlns:a16="http://schemas.microsoft.com/office/drawing/2014/main" id="{328A30EB-FBD2-3FD9-9F6A-555362988F05}"/>
              </a:ext>
            </a:extLst>
          </p:cNvPr>
          <p:cNvSpPr txBox="1">
            <a:spLocks/>
          </p:cNvSpPr>
          <p:nvPr/>
        </p:nvSpPr>
        <p:spPr>
          <a:xfrm>
            <a:off x="10274789" y="33040733"/>
            <a:ext cx="930254" cy="3718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tx2"/>
                </a:solidFill>
              </a:rPr>
              <a:t>Abnormal</a:t>
            </a:r>
            <a:endParaRPr lang="en-US" b="1" dirty="0">
              <a:solidFill>
                <a:schemeClr val="tx2"/>
              </a:solidFill>
            </a:endParaRPr>
          </a:p>
        </p:txBody>
      </p:sp>
      <p:pic>
        <p:nvPicPr>
          <p:cNvPr id="30" name="Picture 29">
            <a:extLst>
              <a:ext uri="{FF2B5EF4-FFF2-40B4-BE49-F238E27FC236}">
                <a16:creationId xmlns:a16="http://schemas.microsoft.com/office/drawing/2014/main" id="{AB574CD6-F8C4-91FC-9A76-36D5D40F3C21}"/>
              </a:ext>
            </a:extLst>
          </p:cNvPr>
          <p:cNvPicPr>
            <a:picLocks noChangeAspect="1"/>
          </p:cNvPicPr>
          <p:nvPr/>
        </p:nvPicPr>
        <p:blipFill>
          <a:blip r:embed="rId13"/>
          <a:stretch>
            <a:fillRect/>
          </a:stretch>
        </p:blipFill>
        <p:spPr>
          <a:xfrm>
            <a:off x="2610487" y="33648349"/>
            <a:ext cx="1278727" cy="599679"/>
          </a:xfrm>
          <a:prstGeom prst="rect">
            <a:avLst/>
          </a:prstGeom>
        </p:spPr>
      </p:pic>
      <p:sp>
        <p:nvSpPr>
          <p:cNvPr id="31" name="Speech Bubble: Rectangle with Corners Rounded 13">
            <a:extLst>
              <a:ext uri="{FF2B5EF4-FFF2-40B4-BE49-F238E27FC236}">
                <a16:creationId xmlns:a16="http://schemas.microsoft.com/office/drawing/2014/main" id="{890110BE-C2C6-1C46-5BCE-19B61FBD1266}"/>
              </a:ext>
            </a:extLst>
          </p:cNvPr>
          <p:cNvSpPr/>
          <p:nvPr/>
        </p:nvSpPr>
        <p:spPr>
          <a:xfrm>
            <a:off x="2587995" y="33305243"/>
            <a:ext cx="1270818" cy="967905"/>
          </a:xfrm>
          <a:custGeom>
            <a:avLst/>
            <a:gdLst>
              <a:gd name="connsiteX0" fmla="*/ 0 w 1597144"/>
              <a:gd name="connsiteY0" fmla="*/ 161920 h 971498"/>
              <a:gd name="connsiteX1" fmla="*/ 161920 w 1597144"/>
              <a:gd name="connsiteY1" fmla="*/ 0 h 971498"/>
              <a:gd name="connsiteX2" fmla="*/ 266191 w 1597144"/>
              <a:gd name="connsiteY2" fmla="*/ 0 h 971498"/>
              <a:gd name="connsiteX3" fmla="*/ 266191 w 1597144"/>
              <a:gd name="connsiteY3" fmla="*/ 0 h 971498"/>
              <a:gd name="connsiteX4" fmla="*/ 665477 w 1597144"/>
              <a:gd name="connsiteY4" fmla="*/ 0 h 971498"/>
              <a:gd name="connsiteX5" fmla="*/ 1435224 w 1597144"/>
              <a:gd name="connsiteY5" fmla="*/ 0 h 971498"/>
              <a:gd name="connsiteX6" fmla="*/ 1597144 w 1597144"/>
              <a:gd name="connsiteY6" fmla="*/ 161920 h 971498"/>
              <a:gd name="connsiteX7" fmla="*/ 1597144 w 1597144"/>
              <a:gd name="connsiteY7" fmla="*/ 566707 h 971498"/>
              <a:gd name="connsiteX8" fmla="*/ 1597144 w 1597144"/>
              <a:gd name="connsiteY8" fmla="*/ 566707 h 971498"/>
              <a:gd name="connsiteX9" fmla="*/ 1597144 w 1597144"/>
              <a:gd name="connsiteY9" fmla="*/ 809582 h 971498"/>
              <a:gd name="connsiteX10" fmla="*/ 1597144 w 1597144"/>
              <a:gd name="connsiteY10" fmla="*/ 809578 h 971498"/>
              <a:gd name="connsiteX11" fmla="*/ 1435224 w 1597144"/>
              <a:gd name="connsiteY11" fmla="*/ 971498 h 971498"/>
              <a:gd name="connsiteX12" fmla="*/ 665477 w 1597144"/>
              <a:gd name="connsiteY12" fmla="*/ 971498 h 971498"/>
              <a:gd name="connsiteX13" fmla="*/ 413980 w 1597144"/>
              <a:gd name="connsiteY13" fmla="*/ 971498 h 971498"/>
              <a:gd name="connsiteX14" fmla="*/ 266191 w 1597144"/>
              <a:gd name="connsiteY14" fmla="*/ 971498 h 971498"/>
              <a:gd name="connsiteX15" fmla="*/ 161920 w 1597144"/>
              <a:gd name="connsiteY15" fmla="*/ 971498 h 971498"/>
              <a:gd name="connsiteX16" fmla="*/ 0 w 1597144"/>
              <a:gd name="connsiteY16" fmla="*/ 809578 h 971498"/>
              <a:gd name="connsiteX17" fmla="*/ 0 w 1597144"/>
              <a:gd name="connsiteY17" fmla="*/ 809582 h 971498"/>
              <a:gd name="connsiteX18" fmla="*/ 0 w 1597144"/>
              <a:gd name="connsiteY18" fmla="*/ 566707 h 971498"/>
              <a:gd name="connsiteX19" fmla="*/ 0 w 1597144"/>
              <a:gd name="connsiteY19" fmla="*/ 566707 h 971498"/>
              <a:gd name="connsiteX20" fmla="*/ 0 w 1597144"/>
              <a:gd name="connsiteY20" fmla="*/ 161920 h 971498"/>
              <a:gd name="connsiteX0" fmla="*/ 0 w 1597144"/>
              <a:gd name="connsiteY0" fmla="*/ 411856 h 1221434"/>
              <a:gd name="connsiteX1" fmla="*/ 161920 w 1597144"/>
              <a:gd name="connsiteY1" fmla="*/ 249936 h 1221434"/>
              <a:gd name="connsiteX2" fmla="*/ 266191 w 1597144"/>
              <a:gd name="connsiteY2" fmla="*/ 249936 h 1221434"/>
              <a:gd name="connsiteX3" fmla="*/ 266191 w 1597144"/>
              <a:gd name="connsiteY3" fmla="*/ 249936 h 1221434"/>
              <a:gd name="connsiteX4" fmla="*/ 695957 w 1597144"/>
              <a:gd name="connsiteY4" fmla="*/ 0 h 1221434"/>
              <a:gd name="connsiteX5" fmla="*/ 1435224 w 1597144"/>
              <a:gd name="connsiteY5" fmla="*/ 249936 h 1221434"/>
              <a:gd name="connsiteX6" fmla="*/ 1597144 w 1597144"/>
              <a:gd name="connsiteY6" fmla="*/ 411856 h 1221434"/>
              <a:gd name="connsiteX7" fmla="*/ 1597144 w 1597144"/>
              <a:gd name="connsiteY7" fmla="*/ 816643 h 1221434"/>
              <a:gd name="connsiteX8" fmla="*/ 1597144 w 1597144"/>
              <a:gd name="connsiteY8" fmla="*/ 816643 h 1221434"/>
              <a:gd name="connsiteX9" fmla="*/ 1597144 w 1597144"/>
              <a:gd name="connsiteY9" fmla="*/ 1059518 h 1221434"/>
              <a:gd name="connsiteX10" fmla="*/ 1597144 w 1597144"/>
              <a:gd name="connsiteY10" fmla="*/ 1059514 h 1221434"/>
              <a:gd name="connsiteX11" fmla="*/ 1435224 w 1597144"/>
              <a:gd name="connsiteY11" fmla="*/ 1221434 h 1221434"/>
              <a:gd name="connsiteX12" fmla="*/ 665477 w 1597144"/>
              <a:gd name="connsiteY12" fmla="*/ 1221434 h 1221434"/>
              <a:gd name="connsiteX13" fmla="*/ 413980 w 1597144"/>
              <a:gd name="connsiteY13" fmla="*/ 1221434 h 1221434"/>
              <a:gd name="connsiteX14" fmla="*/ 266191 w 1597144"/>
              <a:gd name="connsiteY14" fmla="*/ 1221434 h 1221434"/>
              <a:gd name="connsiteX15" fmla="*/ 161920 w 1597144"/>
              <a:gd name="connsiteY15" fmla="*/ 1221434 h 1221434"/>
              <a:gd name="connsiteX16" fmla="*/ 0 w 1597144"/>
              <a:gd name="connsiteY16" fmla="*/ 1059514 h 1221434"/>
              <a:gd name="connsiteX17" fmla="*/ 0 w 1597144"/>
              <a:gd name="connsiteY17" fmla="*/ 1059518 h 1221434"/>
              <a:gd name="connsiteX18" fmla="*/ 0 w 1597144"/>
              <a:gd name="connsiteY18" fmla="*/ 816643 h 1221434"/>
              <a:gd name="connsiteX19" fmla="*/ 0 w 1597144"/>
              <a:gd name="connsiteY19" fmla="*/ 816643 h 1221434"/>
              <a:gd name="connsiteX20" fmla="*/ 0 w 1597144"/>
              <a:gd name="connsiteY20" fmla="*/ 411856 h 1221434"/>
              <a:gd name="connsiteX0" fmla="*/ 0 w 1597144"/>
              <a:gd name="connsiteY0" fmla="*/ 411856 h 1221434"/>
              <a:gd name="connsiteX1" fmla="*/ 161920 w 1597144"/>
              <a:gd name="connsiteY1" fmla="*/ 249936 h 1221434"/>
              <a:gd name="connsiteX2" fmla="*/ 266191 w 1597144"/>
              <a:gd name="connsiteY2" fmla="*/ 249936 h 1221434"/>
              <a:gd name="connsiteX3" fmla="*/ 266191 w 1597144"/>
              <a:gd name="connsiteY3" fmla="*/ 249936 h 1221434"/>
              <a:gd name="connsiteX4" fmla="*/ 775205 w 1597144"/>
              <a:gd name="connsiteY4" fmla="*/ 0 h 1221434"/>
              <a:gd name="connsiteX5" fmla="*/ 1435224 w 1597144"/>
              <a:gd name="connsiteY5" fmla="*/ 249936 h 1221434"/>
              <a:gd name="connsiteX6" fmla="*/ 1597144 w 1597144"/>
              <a:gd name="connsiteY6" fmla="*/ 411856 h 1221434"/>
              <a:gd name="connsiteX7" fmla="*/ 1597144 w 1597144"/>
              <a:gd name="connsiteY7" fmla="*/ 816643 h 1221434"/>
              <a:gd name="connsiteX8" fmla="*/ 1597144 w 1597144"/>
              <a:gd name="connsiteY8" fmla="*/ 816643 h 1221434"/>
              <a:gd name="connsiteX9" fmla="*/ 1597144 w 1597144"/>
              <a:gd name="connsiteY9" fmla="*/ 1059518 h 1221434"/>
              <a:gd name="connsiteX10" fmla="*/ 1597144 w 1597144"/>
              <a:gd name="connsiteY10" fmla="*/ 1059514 h 1221434"/>
              <a:gd name="connsiteX11" fmla="*/ 1435224 w 1597144"/>
              <a:gd name="connsiteY11" fmla="*/ 1221434 h 1221434"/>
              <a:gd name="connsiteX12" fmla="*/ 665477 w 1597144"/>
              <a:gd name="connsiteY12" fmla="*/ 1221434 h 1221434"/>
              <a:gd name="connsiteX13" fmla="*/ 413980 w 1597144"/>
              <a:gd name="connsiteY13" fmla="*/ 1221434 h 1221434"/>
              <a:gd name="connsiteX14" fmla="*/ 266191 w 1597144"/>
              <a:gd name="connsiteY14" fmla="*/ 1221434 h 1221434"/>
              <a:gd name="connsiteX15" fmla="*/ 161920 w 1597144"/>
              <a:gd name="connsiteY15" fmla="*/ 1221434 h 1221434"/>
              <a:gd name="connsiteX16" fmla="*/ 0 w 1597144"/>
              <a:gd name="connsiteY16" fmla="*/ 1059514 h 1221434"/>
              <a:gd name="connsiteX17" fmla="*/ 0 w 1597144"/>
              <a:gd name="connsiteY17" fmla="*/ 1059518 h 1221434"/>
              <a:gd name="connsiteX18" fmla="*/ 0 w 1597144"/>
              <a:gd name="connsiteY18" fmla="*/ 816643 h 1221434"/>
              <a:gd name="connsiteX19" fmla="*/ 0 w 1597144"/>
              <a:gd name="connsiteY19" fmla="*/ 816643 h 1221434"/>
              <a:gd name="connsiteX20" fmla="*/ 0 w 1597144"/>
              <a:gd name="connsiteY20" fmla="*/ 411856 h 12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7144" h="1221434">
                <a:moveTo>
                  <a:pt x="0" y="411856"/>
                </a:moveTo>
                <a:cubicBezTo>
                  <a:pt x="0" y="322430"/>
                  <a:pt x="72494" y="249936"/>
                  <a:pt x="161920" y="249936"/>
                </a:cubicBezTo>
                <a:lnTo>
                  <a:pt x="266191" y="249936"/>
                </a:lnTo>
                <a:lnTo>
                  <a:pt x="266191" y="249936"/>
                </a:lnTo>
                <a:lnTo>
                  <a:pt x="775205" y="0"/>
                </a:lnTo>
                <a:cubicBezTo>
                  <a:pt x="1031787" y="0"/>
                  <a:pt x="1178642" y="249936"/>
                  <a:pt x="1435224" y="249936"/>
                </a:cubicBezTo>
                <a:cubicBezTo>
                  <a:pt x="1524650" y="249936"/>
                  <a:pt x="1597144" y="322430"/>
                  <a:pt x="1597144" y="411856"/>
                </a:cubicBezTo>
                <a:lnTo>
                  <a:pt x="1597144" y="816643"/>
                </a:lnTo>
                <a:lnTo>
                  <a:pt x="1597144" y="816643"/>
                </a:lnTo>
                <a:lnTo>
                  <a:pt x="1597144" y="1059518"/>
                </a:lnTo>
                <a:lnTo>
                  <a:pt x="1597144" y="1059514"/>
                </a:lnTo>
                <a:cubicBezTo>
                  <a:pt x="1597144" y="1148940"/>
                  <a:pt x="1524650" y="1221434"/>
                  <a:pt x="1435224" y="1221434"/>
                </a:cubicBezTo>
                <a:lnTo>
                  <a:pt x="665477" y="1221434"/>
                </a:lnTo>
                <a:lnTo>
                  <a:pt x="413980" y="1221434"/>
                </a:lnTo>
                <a:lnTo>
                  <a:pt x="266191" y="1221434"/>
                </a:lnTo>
                <a:lnTo>
                  <a:pt x="161920" y="1221434"/>
                </a:lnTo>
                <a:cubicBezTo>
                  <a:pt x="72494" y="1221434"/>
                  <a:pt x="0" y="1148940"/>
                  <a:pt x="0" y="1059514"/>
                </a:cubicBezTo>
                <a:lnTo>
                  <a:pt x="0" y="1059518"/>
                </a:lnTo>
                <a:lnTo>
                  <a:pt x="0" y="816643"/>
                </a:lnTo>
                <a:lnTo>
                  <a:pt x="0" y="816643"/>
                </a:lnTo>
                <a:lnTo>
                  <a:pt x="0" y="411856"/>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p>
        </p:txBody>
      </p:sp>
      <p:sp>
        <p:nvSpPr>
          <p:cNvPr id="32" name="TextBox 15">
            <a:extLst>
              <a:ext uri="{FF2B5EF4-FFF2-40B4-BE49-F238E27FC236}">
                <a16:creationId xmlns:a16="http://schemas.microsoft.com/office/drawing/2014/main" id="{FE27AEAD-0470-6B77-DB46-24F598295E2F}"/>
              </a:ext>
            </a:extLst>
          </p:cNvPr>
          <p:cNvSpPr txBox="1"/>
          <p:nvPr/>
        </p:nvSpPr>
        <p:spPr>
          <a:xfrm>
            <a:off x="2913185" y="33368031"/>
            <a:ext cx="619080"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latin typeface="Be Vietnam Pro"/>
              </a:rPr>
              <a:t>frames</a:t>
            </a:r>
          </a:p>
        </p:txBody>
      </p:sp>
      <p:sp>
        <p:nvSpPr>
          <p:cNvPr id="33" name="Speech Bubble: Rectangle with Corners Rounded 32">
            <a:extLst>
              <a:ext uri="{FF2B5EF4-FFF2-40B4-BE49-F238E27FC236}">
                <a16:creationId xmlns:a16="http://schemas.microsoft.com/office/drawing/2014/main" id="{849FCAB5-A252-50A0-A475-D02BC2265D43}"/>
              </a:ext>
            </a:extLst>
          </p:cNvPr>
          <p:cNvSpPr/>
          <p:nvPr/>
        </p:nvSpPr>
        <p:spPr>
          <a:xfrm>
            <a:off x="3357863" y="31176913"/>
            <a:ext cx="3451649" cy="1210157"/>
          </a:xfrm>
          <a:prstGeom prst="wedgeRoundRectCallout">
            <a:avLst>
              <a:gd name="adj1" fmla="val 31244"/>
              <a:gd name="adj2" fmla="val 65955"/>
              <a:gd name="adj3" fmla="val 16667"/>
            </a:avLst>
          </a:prstGeom>
          <a:noFill/>
          <a:ln w="22225"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34" name="Picture 33" descr="A yellow object on a purple background&#10;&#10;Description automatically generated">
            <a:extLst>
              <a:ext uri="{FF2B5EF4-FFF2-40B4-BE49-F238E27FC236}">
                <a16:creationId xmlns:a16="http://schemas.microsoft.com/office/drawing/2014/main" id="{FE19AF3B-E5C9-ABE8-E198-1C2A6705B2B5}"/>
              </a:ext>
            </a:extLst>
          </p:cNvPr>
          <p:cNvPicPr>
            <a:picLocks noChangeAspect="1"/>
          </p:cNvPicPr>
          <p:nvPr/>
        </p:nvPicPr>
        <p:blipFill>
          <a:blip r:embed="rId14"/>
          <a:stretch>
            <a:fillRect/>
          </a:stretch>
        </p:blipFill>
        <p:spPr>
          <a:xfrm>
            <a:off x="3467648" y="31466617"/>
            <a:ext cx="2069904" cy="8229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descr="A ultrasound image of a baby&#10;&#10;Description automatically generated">
            <a:extLst>
              <a:ext uri="{FF2B5EF4-FFF2-40B4-BE49-F238E27FC236}">
                <a16:creationId xmlns:a16="http://schemas.microsoft.com/office/drawing/2014/main" id="{9012B9B5-CCA9-2AE9-8BD4-A19FC749B328}"/>
              </a:ext>
            </a:extLst>
          </p:cNvPr>
          <p:cNvPicPr>
            <a:picLocks noChangeAspect="1"/>
          </p:cNvPicPr>
          <p:nvPr/>
        </p:nvPicPr>
        <p:blipFill>
          <a:blip r:embed="rId15"/>
          <a:stretch>
            <a:fillRect/>
          </a:stretch>
        </p:blipFill>
        <p:spPr>
          <a:xfrm>
            <a:off x="5847628" y="31465104"/>
            <a:ext cx="892955" cy="816932"/>
          </a:xfrm>
          <a:prstGeom prst="rect">
            <a:avLst/>
          </a:prstGeom>
          <a:effectLst>
            <a:softEdge rad="50800"/>
          </a:effectLst>
        </p:spPr>
      </p:pic>
      <p:cxnSp>
        <p:nvCxnSpPr>
          <p:cNvPr id="36" name="Straight Arrow Connector 35">
            <a:extLst>
              <a:ext uri="{FF2B5EF4-FFF2-40B4-BE49-F238E27FC236}">
                <a16:creationId xmlns:a16="http://schemas.microsoft.com/office/drawing/2014/main" id="{B345DD46-CD8D-FAE8-2116-91164E755F9F}"/>
              </a:ext>
            </a:extLst>
          </p:cNvPr>
          <p:cNvCxnSpPr>
            <a:cxnSpLocks/>
          </p:cNvCxnSpPr>
          <p:nvPr/>
        </p:nvCxnSpPr>
        <p:spPr>
          <a:xfrm>
            <a:off x="5580391" y="31900877"/>
            <a:ext cx="287954" cy="0"/>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290F2F29-16A7-E6E7-E2B6-395F616CA7AA}"/>
              </a:ext>
            </a:extLst>
          </p:cNvPr>
          <p:cNvSpPr txBox="1"/>
          <p:nvPr/>
        </p:nvSpPr>
        <p:spPr>
          <a:xfrm>
            <a:off x="3437128" y="31237554"/>
            <a:ext cx="1091966" cy="261610"/>
          </a:xfrm>
          <a:prstGeom prst="rect">
            <a:avLst/>
          </a:prstGeom>
          <a:noFill/>
        </p:spPr>
        <p:txBody>
          <a:bodyPr wrap="square" rtlCol="0">
            <a:spAutoFit/>
          </a:bodyPr>
          <a:lstStyle/>
          <a:p>
            <a:r>
              <a:rPr lang="en-US" sz="1100" b="1" dirty="0"/>
              <a:t>U-Net Model :</a:t>
            </a:r>
          </a:p>
        </p:txBody>
      </p:sp>
      <p:sp>
        <p:nvSpPr>
          <p:cNvPr id="38" name="Arrow: Right 37">
            <a:extLst>
              <a:ext uri="{FF2B5EF4-FFF2-40B4-BE49-F238E27FC236}">
                <a16:creationId xmlns:a16="http://schemas.microsoft.com/office/drawing/2014/main" id="{7DE95E7A-13E1-5DBC-414B-A4FBA481F2C0}"/>
              </a:ext>
            </a:extLst>
          </p:cNvPr>
          <p:cNvSpPr/>
          <p:nvPr/>
        </p:nvSpPr>
        <p:spPr>
          <a:xfrm>
            <a:off x="7785659" y="32854406"/>
            <a:ext cx="260266" cy="137884"/>
          </a:xfrm>
          <a:prstGeom prst="rightArrow">
            <a:avLst/>
          </a:prstGeom>
          <a:solidFill>
            <a:srgbClr val="EBEFF8"/>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dirty="0"/>
          </a:p>
        </p:txBody>
      </p:sp>
      <p:grpSp>
        <p:nvGrpSpPr>
          <p:cNvPr id="39" name="Group 38">
            <a:extLst>
              <a:ext uri="{FF2B5EF4-FFF2-40B4-BE49-F238E27FC236}">
                <a16:creationId xmlns:a16="http://schemas.microsoft.com/office/drawing/2014/main" id="{3FC53023-DDAF-D1D4-6DEA-4C6C3E57D01F}"/>
              </a:ext>
            </a:extLst>
          </p:cNvPr>
          <p:cNvGrpSpPr/>
          <p:nvPr/>
        </p:nvGrpSpPr>
        <p:grpSpPr>
          <a:xfrm>
            <a:off x="7182906" y="31240921"/>
            <a:ext cx="3285510" cy="1275603"/>
            <a:chOff x="1385264" y="1313570"/>
            <a:chExt cx="3681003" cy="1656619"/>
          </a:xfrm>
        </p:grpSpPr>
        <p:sp>
          <p:nvSpPr>
            <p:cNvPr id="40" name="Speech Bubble: Rectangle with Corners Rounded 39">
              <a:extLst>
                <a:ext uri="{FF2B5EF4-FFF2-40B4-BE49-F238E27FC236}">
                  <a16:creationId xmlns:a16="http://schemas.microsoft.com/office/drawing/2014/main" id="{EF082916-B0EA-793B-6805-8711CD24442E}"/>
                </a:ext>
              </a:extLst>
            </p:cNvPr>
            <p:cNvSpPr/>
            <p:nvPr/>
          </p:nvSpPr>
          <p:spPr>
            <a:xfrm>
              <a:off x="1390603" y="1313570"/>
              <a:ext cx="3675664" cy="1461976"/>
            </a:xfrm>
            <a:prstGeom prst="wedgeRoundRectCallout">
              <a:avLst>
                <a:gd name="adj1" fmla="val -43610"/>
                <a:gd name="adj2" fmla="val 6972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mc:AlternateContent xmlns:mc="http://schemas.openxmlformats.org/markup-compatibility/2006" xmlns:a14="http://schemas.microsoft.com/office/drawing/2010/main">
          <mc:Choice Requires="a14">
            <p:sp>
              <p:nvSpPr>
                <p:cNvPr id="41" name="TextBox 30">
                  <a:extLst>
                    <a:ext uri="{FF2B5EF4-FFF2-40B4-BE49-F238E27FC236}">
                      <a16:creationId xmlns:a16="http://schemas.microsoft.com/office/drawing/2014/main" id="{4E570C70-D5DE-0797-A68F-B5AB69E62FF9}"/>
                    </a:ext>
                  </a:extLst>
                </p:cNvPr>
                <p:cNvSpPr txBox="1"/>
                <p:nvPr/>
              </p:nvSpPr>
              <p:spPr>
                <a:xfrm>
                  <a:off x="1385264" y="1483943"/>
                  <a:ext cx="2963755" cy="1486246"/>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Wingdings" panose="05000000000000000000" pitchFamily="2" charset="2"/>
                    <a:buChar char="v"/>
                  </a:pPr>
                  <a:r>
                    <a:rPr lang="en-US" sz="950" b="1" dirty="0"/>
                    <a:t>Simpson’s method</a:t>
                  </a:r>
                  <a:r>
                    <a:rPr lang="en-US" sz="950" dirty="0"/>
                    <a:t>:</a:t>
                  </a:r>
                  <a:r>
                    <a:rPr lang="en-US" sz="950" b="1" dirty="0"/>
                    <a:t> </a:t>
                  </a:r>
                  <a:r>
                    <a:rPr lang="en-US" sz="950" dirty="0"/>
                    <a:t>Dividing the LV</a:t>
                  </a:r>
                </a:p>
                <a:p>
                  <a:pPr>
                    <a:lnSpc>
                      <a:spcPct val="150000"/>
                    </a:lnSpc>
                  </a:pPr>
                  <a:r>
                    <a:rPr lang="en-US" sz="950" dirty="0"/>
                    <a:t> into a</a:t>
                  </a:r>
                  <a:r>
                    <a:rPr lang="ar-EG" sz="950" dirty="0"/>
                    <a:t> </a:t>
                  </a:r>
                  <a:r>
                    <a:rPr lang="en-US" sz="950" dirty="0"/>
                    <a:t>series of disks to estimate its volume</a:t>
                  </a:r>
                  <a:r>
                    <a:rPr lang="ar-EG" sz="950" dirty="0"/>
                    <a:t> </a:t>
                  </a:r>
                </a:p>
                <a:p>
                  <a:r>
                    <a:rPr lang="ar-EG" sz="950" dirty="0"/>
                    <a:t>     </a:t>
                  </a:r>
                  <a:r>
                    <a:rPr lang="en-US" sz="950" dirty="0"/>
                    <a:t>using given equation:  </a:t>
                  </a:r>
                  <a14:m>
                    <m:oMath xmlns:m="http://schemas.openxmlformats.org/officeDocument/2006/math">
                      <m:r>
                        <m:rPr>
                          <m:sty m:val="p"/>
                        </m:rPr>
                        <a:rPr lang="en-US" sz="950" b="0" i="0" dirty="0" smtClean="0">
                          <a:solidFill>
                            <a:srgbClr val="009FAD"/>
                          </a:solidFill>
                          <a:effectLst/>
                          <a:latin typeface="Cambria Math" panose="02040503050406030204" pitchFamily="18" charset="0"/>
                        </a:rPr>
                        <m:t>v</m:t>
                      </m:r>
                      <m:r>
                        <a:rPr lang="en-US" sz="950" b="0" i="1" dirty="0" smtClean="0">
                          <a:solidFill>
                            <a:srgbClr val="009FAD"/>
                          </a:solidFill>
                          <a:effectLst/>
                          <a:latin typeface="Cambria Math" panose="02040503050406030204" pitchFamily="18" charset="0"/>
                        </a:rPr>
                        <m:t>=</m:t>
                      </m:r>
                      <m:nary>
                        <m:naryPr>
                          <m:chr m:val="∑"/>
                          <m:grow m:val="on"/>
                          <m:subHide m:val="on"/>
                          <m:supHide m:val="on"/>
                          <m:ctrlPr>
                            <a:rPr lang="en-US" sz="950" b="0" i="1" dirty="0" smtClean="0">
                              <a:solidFill>
                                <a:srgbClr val="009FAD"/>
                              </a:solidFill>
                              <a:effectLst/>
                              <a:latin typeface="Cambria Math" panose="02040503050406030204" pitchFamily="18" charset="0"/>
                            </a:rPr>
                          </m:ctrlPr>
                        </m:naryPr>
                        <m:sub/>
                        <m:sup/>
                        <m:e>
                          <m:f>
                            <m:fPr>
                              <m:ctrlPr>
                                <a:rPr lang="en-US" sz="950" b="0" i="1" dirty="0" smtClean="0">
                                  <a:solidFill>
                                    <a:srgbClr val="009FAD"/>
                                  </a:solidFill>
                                  <a:effectLst/>
                                  <a:latin typeface="Cambria Math" panose="02040503050406030204" pitchFamily="18" charset="0"/>
                                </a:rPr>
                              </m:ctrlPr>
                            </m:fPr>
                            <m:num>
                              <m:r>
                                <a:rPr lang="en-US" sz="950" b="0" i="0" dirty="0" smtClean="0">
                                  <a:solidFill>
                                    <a:srgbClr val="009FAD"/>
                                  </a:solidFill>
                                  <a:effectLst/>
                                  <a:latin typeface="Cambria Math" panose="02040503050406030204" pitchFamily="18" charset="0"/>
                                </a:rPr>
                                <m:t>𝜋</m:t>
                              </m:r>
                              <m:sSubSup>
                                <m:sSubSupPr>
                                  <m:ctrlPr>
                                    <a:rPr lang="en-US" sz="950" b="0" i="1" dirty="0" smtClean="0">
                                      <a:solidFill>
                                        <a:srgbClr val="009FAD"/>
                                      </a:solidFill>
                                      <a:effectLst/>
                                      <a:latin typeface="Cambria Math" panose="02040503050406030204" pitchFamily="18" charset="0"/>
                                    </a:rPr>
                                  </m:ctrlPr>
                                </m:sSubSupPr>
                                <m:e>
                                  <m:r>
                                    <a:rPr lang="en-US" sz="950" b="0" i="0" dirty="0" smtClean="0">
                                      <a:solidFill>
                                        <a:srgbClr val="009FAD"/>
                                      </a:solidFill>
                                      <a:effectLst/>
                                      <a:latin typeface="Cambria Math" panose="02040503050406030204" pitchFamily="18" charset="0"/>
                                    </a:rPr>
                                    <m:t>ⅆ</m:t>
                                  </m:r>
                                </m:e>
                                <m:sub>
                                  <m:r>
                                    <a:rPr lang="en-US" sz="950" b="0" i="0" dirty="0" smtClean="0">
                                      <a:solidFill>
                                        <a:srgbClr val="009FAD"/>
                                      </a:solidFill>
                                      <a:effectLst/>
                                      <a:latin typeface="Cambria Math" panose="02040503050406030204" pitchFamily="18" charset="0"/>
                                    </a:rPr>
                                    <m:t>𝑖</m:t>
                                  </m:r>
                                </m:sub>
                                <m:sup>
                                  <m:r>
                                    <a:rPr lang="en-US" sz="950" b="0" i="0" dirty="0" smtClean="0">
                                      <a:solidFill>
                                        <a:srgbClr val="009FAD"/>
                                      </a:solidFill>
                                      <a:effectLst/>
                                      <a:latin typeface="Cambria Math" panose="02040503050406030204" pitchFamily="18" charset="0"/>
                                    </a:rPr>
                                    <m:t>2</m:t>
                                  </m:r>
                                </m:sup>
                              </m:sSubSup>
                            </m:num>
                            <m:den>
                              <m:r>
                                <a:rPr lang="en-US" sz="950" b="0" i="0" dirty="0" smtClean="0">
                                  <a:solidFill>
                                    <a:srgbClr val="009FAD"/>
                                  </a:solidFill>
                                  <a:effectLst/>
                                  <a:latin typeface="Cambria Math" panose="02040503050406030204" pitchFamily="18" charset="0"/>
                                </a:rPr>
                                <m:t>4</m:t>
                              </m:r>
                            </m:den>
                          </m:f>
                        </m:e>
                      </m:nary>
                      <m:r>
                        <a:rPr lang="en-US" sz="950" b="0" i="0" dirty="0" smtClean="0">
                          <a:solidFill>
                            <a:srgbClr val="009FAD"/>
                          </a:solidFill>
                          <a:effectLst/>
                          <a:latin typeface="Cambria Math" panose="02040503050406030204" pitchFamily="18" charset="0"/>
                        </a:rPr>
                        <m:t>⋅ⅆ</m:t>
                      </m:r>
                      <m:r>
                        <a:rPr lang="en-US" sz="950" b="0" i="0" dirty="0" smtClean="0">
                          <a:solidFill>
                            <a:srgbClr val="009FAD"/>
                          </a:solidFill>
                          <a:effectLst/>
                          <a:latin typeface="Cambria Math" panose="02040503050406030204" pitchFamily="18" charset="0"/>
                        </a:rPr>
                        <m:t>𝑥</m:t>
                      </m:r>
                    </m:oMath>
                  </a14:m>
                  <a:endParaRPr lang="ar-EG" sz="950" b="1" dirty="0"/>
                </a:p>
                <a:p>
                  <a:endParaRPr lang="en-US" sz="1200" dirty="0">
                    <a:latin typeface="Cambria Math"/>
                    <a:ea typeface="Cambria Math"/>
                  </a:endParaRPr>
                </a:p>
                <a:p>
                  <a:endParaRPr lang="en-US" sz="1000" dirty="0"/>
                </a:p>
              </p:txBody>
            </p:sp>
          </mc:Choice>
          <mc:Fallback xmlns="">
            <p:sp>
              <p:nvSpPr>
                <p:cNvPr id="130" name="TextBox 30">
                  <a:extLst>
                    <a:ext uri="{FF2B5EF4-FFF2-40B4-BE49-F238E27FC236}">
                      <a16:creationId xmlns:a16="http://schemas.microsoft.com/office/drawing/2014/main" id="{2919B41E-D3DB-4564-937B-922FCBC65E04}"/>
                    </a:ext>
                  </a:extLst>
                </p:cNvPr>
                <p:cNvSpPr txBox="1">
                  <a:spLocks noRot="1" noChangeAspect="1" noMove="1" noResize="1" noEditPoints="1" noAdjustHandles="1" noChangeArrowheads="1" noChangeShapeType="1" noTextEdit="1"/>
                </p:cNvSpPr>
                <p:nvPr/>
              </p:nvSpPr>
              <p:spPr>
                <a:xfrm>
                  <a:off x="1385264" y="1483943"/>
                  <a:ext cx="2963755" cy="1486246"/>
                </a:xfrm>
                <a:prstGeom prst="rect">
                  <a:avLst/>
                </a:prstGeom>
                <a:blipFill>
                  <a:blip r:embed="rId16"/>
                  <a:stretch>
                    <a:fillRect t="-6915" r="-4147" b="-35106"/>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CA392E6C-ACB8-1DCC-B38A-70C84A072D3A}"/>
                </a:ext>
              </a:extLst>
            </p:cNvPr>
            <p:cNvPicPr>
              <a:picLocks noChangeAspect="1"/>
            </p:cNvPicPr>
            <p:nvPr/>
          </p:nvPicPr>
          <p:blipFill>
            <a:blip r:embed="rId17"/>
            <a:stretch>
              <a:fillRect/>
            </a:stretch>
          </p:blipFill>
          <p:spPr>
            <a:xfrm>
              <a:off x="4193615" y="1334413"/>
              <a:ext cx="669600" cy="679270"/>
            </a:xfrm>
            <a:prstGeom prst="rect">
              <a:avLst/>
            </a:prstGeom>
            <a:effectLst>
              <a:softEdge rad="50800"/>
            </a:effectLst>
          </p:spPr>
        </p:pic>
        <p:pic>
          <p:nvPicPr>
            <p:cNvPr id="43" name="Picture 42">
              <a:extLst>
                <a:ext uri="{FF2B5EF4-FFF2-40B4-BE49-F238E27FC236}">
                  <a16:creationId xmlns:a16="http://schemas.microsoft.com/office/drawing/2014/main" id="{9305ACE9-FDFE-122A-019B-AFDD1EE43517}"/>
                </a:ext>
              </a:extLst>
            </p:cNvPr>
            <p:cNvPicPr>
              <a:picLocks noChangeAspect="1"/>
            </p:cNvPicPr>
            <p:nvPr/>
          </p:nvPicPr>
          <p:blipFill>
            <a:blip r:embed="rId18"/>
            <a:stretch>
              <a:fillRect/>
            </a:stretch>
          </p:blipFill>
          <p:spPr>
            <a:xfrm>
              <a:off x="4220488" y="2013684"/>
              <a:ext cx="622579" cy="589734"/>
            </a:xfrm>
            <a:prstGeom prst="rect">
              <a:avLst/>
            </a:prstGeom>
            <a:effectLst>
              <a:softEdge rad="50800"/>
            </a:effectLst>
          </p:spPr>
        </p:pic>
      </p:grpSp>
      <p:sp>
        <p:nvSpPr>
          <p:cNvPr id="44" name="Oval 43">
            <a:extLst>
              <a:ext uri="{FF2B5EF4-FFF2-40B4-BE49-F238E27FC236}">
                <a16:creationId xmlns:a16="http://schemas.microsoft.com/office/drawing/2014/main" id="{064097AC-8B9C-26BF-2944-9C823ECB4143}"/>
              </a:ext>
            </a:extLst>
          </p:cNvPr>
          <p:cNvSpPr/>
          <p:nvPr/>
        </p:nvSpPr>
        <p:spPr>
          <a:xfrm>
            <a:off x="5685368" y="32600157"/>
            <a:ext cx="1055215" cy="654439"/>
          </a:xfrm>
          <a:prstGeom prst="ellipse">
            <a:avLst/>
          </a:prstGeom>
          <a:solidFill>
            <a:srgbClr val="FF5631"/>
          </a:solidFill>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800" b="1" dirty="0">
                <a:solidFill>
                  <a:schemeClr val="accent1">
                    <a:lumMod val="20000"/>
                    <a:lumOff val="80000"/>
                  </a:schemeClr>
                </a:solidFill>
              </a:rPr>
              <a:t>Landmarks Detection</a:t>
            </a:r>
          </a:p>
        </p:txBody>
      </p:sp>
      <p:sp>
        <p:nvSpPr>
          <p:cNvPr id="45" name="Arrow: Right 44">
            <a:extLst>
              <a:ext uri="{FF2B5EF4-FFF2-40B4-BE49-F238E27FC236}">
                <a16:creationId xmlns:a16="http://schemas.microsoft.com/office/drawing/2014/main" id="{EAC87426-ACDA-2DB4-95C0-086979B2D650}"/>
              </a:ext>
            </a:extLst>
          </p:cNvPr>
          <p:cNvSpPr/>
          <p:nvPr/>
        </p:nvSpPr>
        <p:spPr>
          <a:xfrm>
            <a:off x="5537552" y="32876450"/>
            <a:ext cx="260266" cy="137884"/>
          </a:xfrm>
          <a:prstGeom prst="rightArrow">
            <a:avLst/>
          </a:prstGeom>
          <a:solidFill>
            <a:srgbClr val="EBEFF8"/>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dirty="0"/>
          </a:p>
        </p:txBody>
      </p:sp>
      <p:sp>
        <p:nvSpPr>
          <p:cNvPr id="46" name="Oval 45">
            <a:extLst>
              <a:ext uri="{FF2B5EF4-FFF2-40B4-BE49-F238E27FC236}">
                <a16:creationId xmlns:a16="http://schemas.microsoft.com/office/drawing/2014/main" id="{392901A1-5FDA-A5C1-6280-3CF6F3D78EBD}"/>
              </a:ext>
            </a:extLst>
          </p:cNvPr>
          <p:cNvSpPr/>
          <p:nvPr/>
        </p:nvSpPr>
        <p:spPr>
          <a:xfrm>
            <a:off x="6889855" y="32600157"/>
            <a:ext cx="904367" cy="654439"/>
          </a:xfrm>
          <a:prstGeom prst="ellipse">
            <a:avLst/>
          </a:prstGeom>
          <a:solidFill>
            <a:srgbClr val="009FAD"/>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800" b="1" dirty="0">
                <a:solidFill>
                  <a:schemeClr val="accent1">
                    <a:lumMod val="20000"/>
                    <a:lumOff val="80000"/>
                  </a:schemeClr>
                </a:solidFill>
              </a:rPr>
              <a:t>Calculate Volume</a:t>
            </a:r>
          </a:p>
        </p:txBody>
      </p:sp>
      <p:sp>
        <p:nvSpPr>
          <p:cNvPr id="47" name="Arrow: Right 46">
            <a:extLst>
              <a:ext uri="{FF2B5EF4-FFF2-40B4-BE49-F238E27FC236}">
                <a16:creationId xmlns:a16="http://schemas.microsoft.com/office/drawing/2014/main" id="{2BF3C2E9-6A49-72FD-F6B1-90617676B60D}"/>
              </a:ext>
            </a:extLst>
          </p:cNvPr>
          <p:cNvSpPr/>
          <p:nvPr/>
        </p:nvSpPr>
        <p:spPr>
          <a:xfrm>
            <a:off x="6676824" y="32884155"/>
            <a:ext cx="260266" cy="137884"/>
          </a:xfrm>
          <a:prstGeom prst="rightArrow">
            <a:avLst/>
          </a:prstGeom>
          <a:solidFill>
            <a:srgbClr val="EBEFF8"/>
          </a:solidFill>
        </p:spPr>
        <p:style>
          <a:lnRef idx="1">
            <a:schemeClr val="accent3"/>
          </a:lnRef>
          <a:fillRef idx="2">
            <a:schemeClr val="accent3"/>
          </a:fillRef>
          <a:effectRef idx="1">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dirty="0"/>
          </a:p>
        </p:txBody>
      </p:sp>
      <p:sp>
        <p:nvSpPr>
          <p:cNvPr id="2088" name="Text Box 40">
            <a:extLst>
              <a:ext uri="{FF2B5EF4-FFF2-40B4-BE49-F238E27FC236}">
                <a16:creationId xmlns:a16="http://schemas.microsoft.com/office/drawing/2014/main" id="{5A4DD6E4-2660-78A7-EED6-B7E312C33C4E}"/>
              </a:ext>
            </a:extLst>
          </p:cNvPr>
          <p:cNvSpPr txBox="1">
            <a:spLocks noChangeArrowheads="1"/>
          </p:cNvSpPr>
          <p:nvPr/>
        </p:nvSpPr>
        <p:spPr bwMode="auto">
          <a:xfrm>
            <a:off x="661992" y="26788844"/>
            <a:ext cx="11250140" cy="37917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734" tIns="24366" rIns="48734" bIns="24366">
            <a:spAutoFit/>
          </a:bodyPr>
          <a:lstStyle>
            <a:lvl1pPr defTabSz="488950" eaLnBrk="0" hangingPunct="0">
              <a:defRPr sz="6900">
                <a:solidFill>
                  <a:schemeClr val="tx1"/>
                </a:solidFill>
                <a:latin typeface="Arial" charset="0"/>
              </a:defRPr>
            </a:lvl1pPr>
            <a:lvl2pPr marL="742950" indent="-285750" defTabSz="488950" eaLnBrk="0" hangingPunct="0">
              <a:defRPr sz="6900">
                <a:solidFill>
                  <a:schemeClr val="tx1"/>
                </a:solidFill>
                <a:latin typeface="Arial" charset="0"/>
              </a:defRPr>
            </a:lvl2pPr>
            <a:lvl3pPr marL="1143000" indent="-228600" defTabSz="488950" eaLnBrk="0" hangingPunct="0">
              <a:defRPr sz="6900">
                <a:solidFill>
                  <a:schemeClr val="tx1"/>
                </a:solidFill>
                <a:latin typeface="Arial" charset="0"/>
              </a:defRPr>
            </a:lvl3pPr>
            <a:lvl4pPr marL="1600200" indent="-228600" defTabSz="488950" eaLnBrk="0" hangingPunct="0">
              <a:defRPr sz="6900">
                <a:solidFill>
                  <a:schemeClr val="tx1"/>
                </a:solidFill>
                <a:latin typeface="Arial" charset="0"/>
              </a:defRPr>
            </a:lvl4pPr>
            <a:lvl5pPr marL="2057400" indent="-228600" defTabSz="488950" eaLnBrk="0" hangingPunct="0">
              <a:defRPr sz="6900">
                <a:solidFill>
                  <a:schemeClr val="tx1"/>
                </a:solidFill>
                <a:latin typeface="Arial" charset="0"/>
              </a:defRPr>
            </a:lvl5pPr>
            <a:lvl6pPr marL="2514600" indent="-228600" algn="ctr" defTabSz="488950" eaLnBrk="0" fontAlgn="base" hangingPunct="0">
              <a:spcBef>
                <a:spcPct val="0"/>
              </a:spcBef>
              <a:spcAft>
                <a:spcPct val="0"/>
              </a:spcAft>
              <a:defRPr sz="6900">
                <a:solidFill>
                  <a:schemeClr val="tx1"/>
                </a:solidFill>
                <a:latin typeface="Arial" charset="0"/>
              </a:defRPr>
            </a:lvl6pPr>
            <a:lvl7pPr marL="2971800" indent="-228600" algn="ctr" defTabSz="488950" eaLnBrk="0" fontAlgn="base" hangingPunct="0">
              <a:spcBef>
                <a:spcPct val="0"/>
              </a:spcBef>
              <a:spcAft>
                <a:spcPct val="0"/>
              </a:spcAft>
              <a:defRPr sz="6900">
                <a:solidFill>
                  <a:schemeClr val="tx1"/>
                </a:solidFill>
                <a:latin typeface="Arial" charset="0"/>
              </a:defRPr>
            </a:lvl7pPr>
            <a:lvl8pPr marL="3429000" indent="-228600" algn="ctr" defTabSz="488950" eaLnBrk="0" fontAlgn="base" hangingPunct="0">
              <a:spcBef>
                <a:spcPct val="0"/>
              </a:spcBef>
              <a:spcAft>
                <a:spcPct val="0"/>
              </a:spcAft>
              <a:defRPr sz="6900">
                <a:solidFill>
                  <a:schemeClr val="tx1"/>
                </a:solidFill>
                <a:latin typeface="Arial" charset="0"/>
              </a:defRPr>
            </a:lvl8pPr>
            <a:lvl9pPr marL="3886200" indent="-228600" algn="ctr" defTabSz="488950" eaLnBrk="0" fontAlgn="base" hangingPunct="0">
              <a:spcBef>
                <a:spcPct val="0"/>
              </a:spcBef>
              <a:spcAft>
                <a:spcPct val="0"/>
              </a:spcAft>
              <a:defRPr sz="6900">
                <a:solidFill>
                  <a:schemeClr val="tx1"/>
                </a:solidFill>
                <a:latin typeface="Arial" charset="0"/>
              </a:defRPr>
            </a:lvl9pPr>
          </a:lstStyle>
          <a:p>
            <a:pPr marL="342900" indent="-342900" algn="l">
              <a:lnSpc>
                <a:spcPct val="95000"/>
              </a:lnSpc>
              <a:buFont typeface="Arial" panose="020B0604020202020204" pitchFamily="34" charset="0"/>
              <a:buChar char="•"/>
            </a:pPr>
            <a:r>
              <a:rPr lang="en-US" altLang="en-US" sz="2400" b="1" dirty="0">
                <a:latin typeface="Times New Roman" pitchFamily="18" charset="0"/>
              </a:rPr>
              <a:t>Hyper Model</a:t>
            </a:r>
          </a:p>
          <a:p>
            <a:pPr marL="800100" lvl="1" indent="-342900" algn="l">
              <a:lnSpc>
                <a:spcPct val="95000"/>
              </a:lnSpc>
              <a:buFontTx/>
              <a:buChar char="-"/>
            </a:pPr>
            <a:r>
              <a:rPr lang="en-US" altLang="en-US" sz="2000" dirty="0">
                <a:latin typeface="Times New Roman" pitchFamily="18" charset="0"/>
              </a:rPr>
              <a:t>The module uses ResNetAE and BERT-based transformer encoders to capture echo video sequences and detect ES&amp;ED Frames.</a:t>
            </a:r>
          </a:p>
          <a:p>
            <a:pPr marL="342900" indent="-342900" algn="l">
              <a:lnSpc>
                <a:spcPct val="95000"/>
              </a:lnSpc>
              <a:buFont typeface="Arial" panose="020B0604020202020204" pitchFamily="34" charset="0"/>
              <a:buChar char="•"/>
            </a:pPr>
            <a:r>
              <a:rPr lang="en-US" altLang="en-US" sz="2400" b="1" dirty="0">
                <a:latin typeface="Times New Roman" pitchFamily="18" charset="0"/>
              </a:rPr>
              <a:t>U-Net Network</a:t>
            </a:r>
          </a:p>
          <a:p>
            <a:pPr marL="800100" lvl="1" indent="-342900" algn="l">
              <a:lnSpc>
                <a:spcPct val="95000"/>
              </a:lnSpc>
              <a:buFontTx/>
              <a:buChar char="-"/>
            </a:pPr>
            <a:r>
              <a:rPr lang="en-US" altLang="en-US" sz="2000" dirty="0">
                <a:latin typeface="Times New Roman" pitchFamily="18" charset="0"/>
              </a:rPr>
              <a:t>The U-Net is a supervised CNN for image segmentation to detect Left Ventricle (LV) Mask.</a:t>
            </a:r>
          </a:p>
          <a:p>
            <a:pPr marL="342900" indent="-342900" algn="l">
              <a:lnSpc>
                <a:spcPct val="95000"/>
              </a:lnSpc>
              <a:buFont typeface="Arial" panose="020B0604020202020204" pitchFamily="34" charset="0"/>
              <a:buChar char="•"/>
            </a:pPr>
            <a:r>
              <a:rPr lang="en-US" altLang="en-US" sz="2400" b="1" dirty="0">
                <a:latin typeface="Times New Roman" pitchFamily="18" charset="0"/>
              </a:rPr>
              <a:t>Fast API</a:t>
            </a:r>
          </a:p>
          <a:p>
            <a:pPr marL="800100" lvl="1" indent="-342900" algn="l">
              <a:lnSpc>
                <a:spcPct val="95000"/>
              </a:lnSpc>
              <a:buFontTx/>
              <a:buChar char="-"/>
            </a:pPr>
            <a:r>
              <a:rPr lang="en-US" altLang="en-US" sz="2000" dirty="0">
                <a:latin typeface="Times New Roman" pitchFamily="18" charset="0"/>
              </a:rPr>
              <a:t>Enabling requests to the model </a:t>
            </a:r>
          </a:p>
          <a:p>
            <a:pPr marL="800100" lvl="1" indent="-342900" algn="l">
              <a:lnSpc>
                <a:spcPct val="95000"/>
              </a:lnSpc>
              <a:buFontTx/>
              <a:buChar char="-"/>
            </a:pPr>
            <a:r>
              <a:rPr lang="en-US" altLang="en-US" sz="2000" dirty="0">
                <a:latin typeface="Times New Roman" pitchFamily="18" charset="0"/>
              </a:rPr>
              <a:t>Returning response from the model</a:t>
            </a:r>
          </a:p>
          <a:p>
            <a:pPr marL="800100" lvl="1" indent="-342900" algn="l">
              <a:lnSpc>
                <a:spcPct val="95000"/>
              </a:lnSpc>
              <a:buFontTx/>
              <a:buChar char="-"/>
            </a:pPr>
            <a:r>
              <a:rPr lang="en-US" altLang="en-US" sz="2000" dirty="0">
                <a:latin typeface="Times New Roman" pitchFamily="18" charset="0"/>
              </a:rPr>
              <a:t>Hosting model to the server and deploying it to mobile application.</a:t>
            </a:r>
            <a:endParaRPr lang="en-US" altLang="en-US" sz="2400" b="1" dirty="0">
              <a:latin typeface="Times New Roman" pitchFamily="18" charset="0"/>
            </a:endParaRPr>
          </a:p>
          <a:p>
            <a:pPr marL="342900" indent="-342900" algn="l">
              <a:lnSpc>
                <a:spcPct val="95000"/>
              </a:lnSpc>
              <a:buFont typeface="Arial" panose="020B0604020202020204" pitchFamily="34" charset="0"/>
              <a:buChar char="•"/>
            </a:pPr>
            <a:r>
              <a:rPr lang="en-US" altLang="en-US" sz="2400" b="1" dirty="0">
                <a:latin typeface="Times New Roman" pitchFamily="18" charset="0"/>
              </a:rPr>
              <a:t>Flutter Application</a:t>
            </a:r>
          </a:p>
          <a:p>
            <a:pPr marL="800100" lvl="1" indent="-342900" algn="l">
              <a:lnSpc>
                <a:spcPct val="95000"/>
              </a:lnSpc>
              <a:buFontTx/>
              <a:buChar char="-"/>
            </a:pPr>
            <a:r>
              <a:rPr lang="en-US" altLang="en-US" sz="2000" dirty="0">
                <a:latin typeface="Times New Roman" pitchFamily="18" charset="0"/>
              </a:rPr>
              <a:t>Send the echo video to the app and get the EF</a:t>
            </a:r>
          </a:p>
          <a:p>
            <a:pPr marL="800100" lvl="1" indent="-342900" algn="l">
              <a:lnSpc>
                <a:spcPct val="95000"/>
              </a:lnSpc>
              <a:buFontTx/>
              <a:buChar char="-"/>
            </a:pPr>
            <a:r>
              <a:rPr lang="en-US" altLang="en-US" sz="2000" dirty="0">
                <a:latin typeface="Times New Roman" pitchFamily="18" charset="0"/>
              </a:rPr>
              <a:t>Connecting with the mode</a:t>
            </a:r>
          </a:p>
        </p:txBody>
      </p:sp>
      <p:pic>
        <p:nvPicPr>
          <p:cNvPr id="48" name="Picture 47" descr="A phone with a medical mask&#10;&#10;Description automatically generated">
            <a:extLst>
              <a:ext uri="{FF2B5EF4-FFF2-40B4-BE49-F238E27FC236}">
                <a16:creationId xmlns:a16="http://schemas.microsoft.com/office/drawing/2014/main" id="{D06BE136-1213-6E94-424A-B16F547BE9F8}"/>
              </a:ext>
            </a:extLst>
          </p:cNvPr>
          <p:cNvPicPr>
            <a:picLocks noChangeAspect="1"/>
          </p:cNvPicPr>
          <p:nvPr/>
        </p:nvPicPr>
        <p:blipFill>
          <a:blip r:embed="rId19"/>
          <a:stretch>
            <a:fillRect/>
          </a:stretch>
        </p:blipFill>
        <p:spPr>
          <a:xfrm>
            <a:off x="20017593" y="7982322"/>
            <a:ext cx="4419159" cy="4419159"/>
          </a:xfrm>
          <a:prstGeom prst="rect">
            <a:avLst/>
          </a:prstGeom>
          <a:ln>
            <a:noFill/>
          </a:ln>
          <a:effectLst>
            <a:softEdge rad="112500"/>
          </a:effectLst>
        </p:spPr>
      </p:pic>
      <p:sp>
        <p:nvSpPr>
          <p:cNvPr id="49" name="Text Box 40">
            <a:extLst>
              <a:ext uri="{FF2B5EF4-FFF2-40B4-BE49-F238E27FC236}">
                <a16:creationId xmlns:a16="http://schemas.microsoft.com/office/drawing/2014/main" id="{C0F24571-7CE5-3008-0EA2-E7015B8B78E0}"/>
              </a:ext>
            </a:extLst>
          </p:cNvPr>
          <p:cNvSpPr txBox="1">
            <a:spLocks noChangeArrowheads="1"/>
          </p:cNvSpPr>
          <p:nvPr/>
        </p:nvSpPr>
        <p:spPr bwMode="auto">
          <a:xfrm>
            <a:off x="13294059" y="9011263"/>
            <a:ext cx="5908544" cy="28561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734" tIns="24366" rIns="48734" bIns="24366">
            <a:spAutoFit/>
          </a:bodyPr>
          <a:lstStyle>
            <a:lvl1pPr defTabSz="488950" eaLnBrk="0" hangingPunct="0">
              <a:defRPr sz="6900">
                <a:solidFill>
                  <a:schemeClr val="tx1"/>
                </a:solidFill>
                <a:latin typeface="Arial" charset="0"/>
              </a:defRPr>
            </a:lvl1pPr>
            <a:lvl2pPr marL="742950" indent="-285750" defTabSz="488950" eaLnBrk="0" hangingPunct="0">
              <a:defRPr sz="6900">
                <a:solidFill>
                  <a:schemeClr val="tx1"/>
                </a:solidFill>
                <a:latin typeface="Arial" charset="0"/>
              </a:defRPr>
            </a:lvl2pPr>
            <a:lvl3pPr marL="1143000" indent="-228600" defTabSz="488950" eaLnBrk="0" hangingPunct="0">
              <a:defRPr sz="6900">
                <a:solidFill>
                  <a:schemeClr val="tx1"/>
                </a:solidFill>
                <a:latin typeface="Arial" charset="0"/>
              </a:defRPr>
            </a:lvl3pPr>
            <a:lvl4pPr marL="1600200" indent="-228600" defTabSz="488950" eaLnBrk="0" hangingPunct="0">
              <a:defRPr sz="6900">
                <a:solidFill>
                  <a:schemeClr val="tx1"/>
                </a:solidFill>
                <a:latin typeface="Arial" charset="0"/>
              </a:defRPr>
            </a:lvl4pPr>
            <a:lvl5pPr marL="2057400" indent="-228600" defTabSz="488950" eaLnBrk="0" hangingPunct="0">
              <a:defRPr sz="6900">
                <a:solidFill>
                  <a:schemeClr val="tx1"/>
                </a:solidFill>
                <a:latin typeface="Arial" charset="0"/>
              </a:defRPr>
            </a:lvl5pPr>
            <a:lvl6pPr marL="2514600" indent="-228600" algn="ctr" defTabSz="488950" eaLnBrk="0" fontAlgn="base" hangingPunct="0">
              <a:spcBef>
                <a:spcPct val="0"/>
              </a:spcBef>
              <a:spcAft>
                <a:spcPct val="0"/>
              </a:spcAft>
              <a:defRPr sz="6900">
                <a:solidFill>
                  <a:schemeClr val="tx1"/>
                </a:solidFill>
                <a:latin typeface="Arial" charset="0"/>
              </a:defRPr>
            </a:lvl6pPr>
            <a:lvl7pPr marL="2971800" indent="-228600" algn="ctr" defTabSz="488950" eaLnBrk="0" fontAlgn="base" hangingPunct="0">
              <a:spcBef>
                <a:spcPct val="0"/>
              </a:spcBef>
              <a:spcAft>
                <a:spcPct val="0"/>
              </a:spcAft>
              <a:defRPr sz="6900">
                <a:solidFill>
                  <a:schemeClr val="tx1"/>
                </a:solidFill>
                <a:latin typeface="Arial" charset="0"/>
              </a:defRPr>
            </a:lvl7pPr>
            <a:lvl8pPr marL="3429000" indent="-228600" algn="ctr" defTabSz="488950" eaLnBrk="0" fontAlgn="base" hangingPunct="0">
              <a:spcBef>
                <a:spcPct val="0"/>
              </a:spcBef>
              <a:spcAft>
                <a:spcPct val="0"/>
              </a:spcAft>
              <a:defRPr sz="6900">
                <a:solidFill>
                  <a:schemeClr val="tx1"/>
                </a:solidFill>
                <a:latin typeface="Arial" charset="0"/>
              </a:defRPr>
            </a:lvl8pPr>
            <a:lvl9pPr marL="3886200" indent="-228600" algn="ctr" defTabSz="488950" eaLnBrk="0" fontAlgn="base" hangingPunct="0">
              <a:spcBef>
                <a:spcPct val="0"/>
              </a:spcBef>
              <a:spcAft>
                <a:spcPct val="0"/>
              </a:spcAft>
              <a:defRPr sz="6900">
                <a:solidFill>
                  <a:schemeClr val="tx1"/>
                </a:solidFill>
                <a:latin typeface="Arial" charset="0"/>
              </a:defRPr>
            </a:lvl9pPr>
          </a:lstStyle>
          <a:p>
            <a:pPr algn="l">
              <a:lnSpc>
                <a:spcPct val="95000"/>
              </a:lnSpc>
            </a:pPr>
            <a:r>
              <a:rPr lang="en-US" altLang="en-US" sz="2400" dirty="0">
                <a:latin typeface="Times New Roman" pitchFamily="18" charset="0"/>
              </a:rPr>
              <a:t>The Echo-Based Cardiac Function Assessment app aims to revolutionize cardiac care by providing a powerful tool that combines advanced technology with ease of use. This app not only enhances the capabilities of healthcare providers but also empowers patients with crucial insights into their heart health.</a:t>
            </a:r>
          </a:p>
        </p:txBody>
      </p:sp>
      <p:sp>
        <p:nvSpPr>
          <p:cNvPr id="50" name="Text Box 40">
            <a:extLst>
              <a:ext uri="{FF2B5EF4-FFF2-40B4-BE49-F238E27FC236}">
                <a16:creationId xmlns:a16="http://schemas.microsoft.com/office/drawing/2014/main" id="{1F2BF6E3-4175-238E-1098-344DACC647B9}"/>
              </a:ext>
            </a:extLst>
          </p:cNvPr>
          <p:cNvSpPr txBox="1">
            <a:spLocks noChangeArrowheads="1"/>
          </p:cNvSpPr>
          <p:nvPr/>
        </p:nvSpPr>
        <p:spPr bwMode="auto">
          <a:xfrm>
            <a:off x="13152174" y="12434700"/>
            <a:ext cx="11120437" cy="11018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734" tIns="24366" rIns="48734" bIns="24366">
            <a:spAutoFit/>
          </a:bodyPr>
          <a:lstStyle>
            <a:lvl1pPr defTabSz="488950" eaLnBrk="0" hangingPunct="0">
              <a:defRPr sz="6900">
                <a:solidFill>
                  <a:schemeClr val="tx1"/>
                </a:solidFill>
                <a:latin typeface="Arial" charset="0"/>
              </a:defRPr>
            </a:lvl1pPr>
            <a:lvl2pPr marL="742950" indent="-285750" defTabSz="488950" eaLnBrk="0" hangingPunct="0">
              <a:defRPr sz="6900">
                <a:solidFill>
                  <a:schemeClr val="tx1"/>
                </a:solidFill>
                <a:latin typeface="Arial" charset="0"/>
              </a:defRPr>
            </a:lvl2pPr>
            <a:lvl3pPr marL="1143000" indent="-228600" defTabSz="488950" eaLnBrk="0" hangingPunct="0">
              <a:defRPr sz="6900">
                <a:solidFill>
                  <a:schemeClr val="tx1"/>
                </a:solidFill>
                <a:latin typeface="Arial" charset="0"/>
              </a:defRPr>
            </a:lvl3pPr>
            <a:lvl4pPr marL="1600200" indent="-228600" defTabSz="488950" eaLnBrk="0" hangingPunct="0">
              <a:defRPr sz="6900">
                <a:solidFill>
                  <a:schemeClr val="tx1"/>
                </a:solidFill>
                <a:latin typeface="Arial" charset="0"/>
              </a:defRPr>
            </a:lvl4pPr>
            <a:lvl5pPr marL="2057400" indent="-228600" defTabSz="488950" eaLnBrk="0" hangingPunct="0">
              <a:defRPr sz="6900">
                <a:solidFill>
                  <a:schemeClr val="tx1"/>
                </a:solidFill>
                <a:latin typeface="Arial" charset="0"/>
              </a:defRPr>
            </a:lvl5pPr>
            <a:lvl6pPr marL="2514600" indent="-228600" algn="ctr" defTabSz="488950" eaLnBrk="0" fontAlgn="base" hangingPunct="0">
              <a:spcBef>
                <a:spcPct val="0"/>
              </a:spcBef>
              <a:spcAft>
                <a:spcPct val="0"/>
              </a:spcAft>
              <a:defRPr sz="6900">
                <a:solidFill>
                  <a:schemeClr val="tx1"/>
                </a:solidFill>
                <a:latin typeface="Arial" charset="0"/>
              </a:defRPr>
            </a:lvl6pPr>
            <a:lvl7pPr marL="2971800" indent="-228600" algn="ctr" defTabSz="488950" eaLnBrk="0" fontAlgn="base" hangingPunct="0">
              <a:spcBef>
                <a:spcPct val="0"/>
              </a:spcBef>
              <a:spcAft>
                <a:spcPct val="0"/>
              </a:spcAft>
              <a:defRPr sz="6900">
                <a:solidFill>
                  <a:schemeClr val="tx1"/>
                </a:solidFill>
                <a:latin typeface="Arial" charset="0"/>
              </a:defRPr>
            </a:lvl7pPr>
            <a:lvl8pPr marL="3429000" indent="-228600" algn="ctr" defTabSz="488950" eaLnBrk="0" fontAlgn="base" hangingPunct="0">
              <a:spcBef>
                <a:spcPct val="0"/>
              </a:spcBef>
              <a:spcAft>
                <a:spcPct val="0"/>
              </a:spcAft>
              <a:defRPr sz="6900">
                <a:solidFill>
                  <a:schemeClr val="tx1"/>
                </a:solidFill>
                <a:latin typeface="Arial" charset="0"/>
              </a:defRPr>
            </a:lvl8pPr>
            <a:lvl9pPr marL="3886200" indent="-228600" algn="ctr" defTabSz="488950" eaLnBrk="0" fontAlgn="base" hangingPunct="0">
              <a:spcBef>
                <a:spcPct val="0"/>
              </a:spcBef>
              <a:spcAft>
                <a:spcPct val="0"/>
              </a:spcAft>
              <a:defRPr sz="6900">
                <a:solidFill>
                  <a:schemeClr val="tx1"/>
                </a:solidFill>
                <a:latin typeface="Arial" charset="0"/>
              </a:defRPr>
            </a:lvl9pPr>
          </a:lstStyle>
          <a:p>
            <a:pPr algn="l">
              <a:lnSpc>
                <a:spcPct val="95000"/>
              </a:lnSpc>
            </a:pPr>
            <a:r>
              <a:rPr lang="en-US" altLang="en-US" sz="2400" dirty="0">
                <a:latin typeface="Times New Roman" pitchFamily="18" charset="0"/>
              </a:rPr>
              <a:t>Building a Mobile App that can hold the workflow, particularly facilitating the process for juniors or weakly experienced doctors and get the EF with classification normal or not.</a:t>
            </a:r>
          </a:p>
          <a:p>
            <a:pPr algn="l">
              <a:lnSpc>
                <a:spcPct val="95000"/>
              </a:lnSpc>
            </a:pPr>
            <a:r>
              <a:rPr lang="en-US" altLang="en-US" sz="2400" dirty="0">
                <a:latin typeface="Times New Roman" pitchFamily="18" charset="0"/>
              </a:rPr>
              <a:t>Along with optimizing and enhancing experience for users at all skill levels.</a:t>
            </a:r>
          </a:p>
        </p:txBody>
      </p:sp>
      <p:pic>
        <p:nvPicPr>
          <p:cNvPr id="3" name="Picture 2" descr="A screenshot of a cell phone&#10;&#10;Description automatically generated">
            <a:extLst>
              <a:ext uri="{FF2B5EF4-FFF2-40B4-BE49-F238E27FC236}">
                <a16:creationId xmlns:a16="http://schemas.microsoft.com/office/drawing/2014/main" id="{DB3966E8-8BD4-8203-5CE4-2B8053978E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7060465" y="14533364"/>
            <a:ext cx="3147775" cy="6407971"/>
          </a:xfrm>
          <a:prstGeom prst="rect">
            <a:avLst/>
          </a:prstGeom>
        </p:spPr>
      </p:pic>
      <p:pic>
        <p:nvPicPr>
          <p:cNvPr id="51" name="Picture 50" descr="A screenshot of a cell phone&#10;&#10;Description automatically generated">
            <a:extLst>
              <a:ext uri="{FF2B5EF4-FFF2-40B4-BE49-F238E27FC236}">
                <a16:creationId xmlns:a16="http://schemas.microsoft.com/office/drawing/2014/main" id="{6766080F-C935-CFB1-CB26-2045D38FEC3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901749" y="14414842"/>
            <a:ext cx="3058868" cy="6526493"/>
          </a:xfrm>
          <a:prstGeom prst="rect">
            <a:avLst/>
          </a:prstGeom>
        </p:spPr>
      </p:pic>
      <p:pic>
        <p:nvPicPr>
          <p:cNvPr id="4" name="Picture 3" descr="A screen shot of a device&#10;&#10;Description automatically generated">
            <a:extLst>
              <a:ext uri="{FF2B5EF4-FFF2-40B4-BE49-F238E27FC236}">
                <a16:creationId xmlns:a16="http://schemas.microsoft.com/office/drawing/2014/main" id="{6D550BE6-0B6B-F00B-FDDF-C6D7E385BB9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98714" y="14599906"/>
            <a:ext cx="2861382" cy="6353237"/>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064"/>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3497263" rtl="0" eaLnBrk="1" fontAlgn="base" latinLnBrk="0" hangingPunct="1">
          <a:lnSpc>
            <a:spcPct val="100000"/>
          </a:lnSpc>
          <a:spcBef>
            <a:spcPct val="0"/>
          </a:spcBef>
          <a:spcAft>
            <a:spcPct val="0"/>
          </a:spcAft>
          <a:buClrTx/>
          <a:buSzTx/>
          <a:buFontTx/>
          <a:buNone/>
          <a:tabLst/>
          <a:defRPr kumimoji="0" lang="en-US" altLang="en-US" sz="6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3497263" rtl="0" eaLnBrk="1" fontAlgn="base" latinLnBrk="0" hangingPunct="1">
          <a:lnSpc>
            <a:spcPct val="100000"/>
          </a:lnSpc>
          <a:spcBef>
            <a:spcPct val="0"/>
          </a:spcBef>
          <a:spcAft>
            <a:spcPct val="0"/>
          </a:spcAft>
          <a:buClrTx/>
          <a:buSzTx/>
          <a:buFontTx/>
          <a:buNone/>
          <a:tabLst/>
          <a:defRPr kumimoji="0" lang="en-US" altLang="en-US" sz="69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064"/>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965</Words>
  <Application>Microsoft Office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vt:lpstr>
      <vt:lpstr>Arial</vt:lpstr>
      <vt:lpstr>Be Vietnam Pro</vt:lpstr>
      <vt:lpstr>Cambria Math</vt:lpstr>
      <vt:lpstr>Symbol</vt:lpstr>
      <vt:lpstr>Times New Roman</vt:lpstr>
      <vt:lpstr>Wingdings</vt:lpstr>
      <vt:lpstr>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70x100 cm vertical poster template</dc:title>
  <dc:creator>Ethan Shulda;www.postersession.com</dc:creator>
  <cp:keywords>www.postersession.com</cp:keywords>
  <dc:description>©MegaPrint Inc. 2009-2015</dc:description>
  <cp:lastModifiedBy>ابانوب جمال فكرى فوزى</cp:lastModifiedBy>
  <cp:revision>69</cp:revision>
  <dcterms:created xsi:type="dcterms:W3CDTF">2008-12-04T00:20:37Z</dcterms:created>
  <dcterms:modified xsi:type="dcterms:W3CDTF">2024-06-24T20:53:44Z</dcterms:modified>
</cp:coreProperties>
</file>